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74" r:id="rId3"/>
    <p:sldId id="266" r:id="rId4"/>
    <p:sldId id="267" r:id="rId5"/>
    <p:sldId id="268" r:id="rId6"/>
    <p:sldId id="261" r:id="rId7"/>
    <p:sldId id="262" r:id="rId8"/>
    <p:sldId id="276" r:id="rId9"/>
    <p:sldId id="272" r:id="rId10"/>
    <p:sldId id="270" r:id="rId11"/>
    <p:sldId id="278" r:id="rId12"/>
    <p:sldId id="271" r:id="rId13"/>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85" autoAdjust="0"/>
    <p:restoredTop sz="94660"/>
  </p:normalViewPr>
  <p:slideViewPr>
    <p:cSldViewPr>
      <p:cViewPr varScale="1">
        <p:scale>
          <a:sx n="67" d="100"/>
          <a:sy n="67" d="100"/>
        </p:scale>
        <p:origin x="139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67A9C3-BE2E-4447-ADB1-A429BA9E371D}" type="datetimeFigureOut">
              <a:rPr lang="fi-FI" smtClean="0"/>
              <a:t>14.11.2023</a:t>
            </a:fld>
            <a:endParaRPr lang="fi-FI"/>
          </a:p>
        </p:txBody>
      </p:sp>
      <p:sp>
        <p:nvSpPr>
          <p:cNvPr id="4" name="Dian kuvan paikkamerkki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45E13D-9CD5-463F-BE7D-5D4B4219E740}" type="slidenum">
              <a:rPr lang="fi-FI" smtClean="0"/>
              <a:t>‹#›</a:t>
            </a:fld>
            <a:endParaRPr lang="fi-FI"/>
          </a:p>
        </p:txBody>
      </p:sp>
    </p:spTree>
    <p:extLst>
      <p:ext uri="{BB962C8B-B14F-4D97-AF65-F5344CB8AC3E}">
        <p14:creationId xmlns:p14="http://schemas.microsoft.com/office/powerpoint/2010/main" val="548236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rgbClr val="0066B3"/>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4000" y="3996000"/>
            <a:ext cx="7776000" cy="1080000"/>
          </a:xfrm>
        </p:spPr>
        <p:txBody>
          <a:bodyPr/>
          <a:lstStyle>
            <a:lvl1pPr algn="l">
              <a:defRPr sz="3200">
                <a:solidFill>
                  <a:schemeClr val="bg1"/>
                </a:solidFill>
              </a:defRPr>
            </a:lvl1pPr>
          </a:lstStyle>
          <a:p>
            <a:r>
              <a:rPr lang="fi-FI"/>
              <a:t>Muokkaa ots. perustyyl. napsautt.</a:t>
            </a:r>
            <a:endParaRPr lang="fi-FI" dirty="0"/>
          </a:p>
        </p:txBody>
      </p:sp>
      <p:sp>
        <p:nvSpPr>
          <p:cNvPr id="3" name="Subtitle 2"/>
          <p:cNvSpPr>
            <a:spLocks noGrp="1"/>
          </p:cNvSpPr>
          <p:nvPr>
            <p:ph type="subTitle" idx="1"/>
          </p:nvPr>
        </p:nvSpPr>
        <p:spPr>
          <a:xfrm>
            <a:off x="504000" y="5328000"/>
            <a:ext cx="7776000" cy="727200"/>
          </a:xfrm>
        </p:spPr>
        <p:txBody>
          <a:bodyPr/>
          <a:lstStyle>
            <a:lvl1pPr marL="0" indent="0" algn="l">
              <a:buNone/>
              <a:defRPr sz="240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i-FI"/>
              <a:t>Muokkaa alaotsikon perustyyliä napsautt.</a:t>
            </a:r>
            <a:endParaRPr lang="fi-FI" dirty="0"/>
          </a:p>
        </p:txBody>
      </p:sp>
      <p:grpSp>
        <p:nvGrpSpPr>
          <p:cNvPr id="4" name="Kuva 31">
            <a:extLst>
              <a:ext uri="{FF2B5EF4-FFF2-40B4-BE49-F238E27FC236}">
                <a16:creationId xmlns:a16="http://schemas.microsoft.com/office/drawing/2014/main" id="{B5EE0D95-20EA-497C-ABFD-F3C47498F2B8}"/>
              </a:ext>
            </a:extLst>
          </p:cNvPr>
          <p:cNvGrpSpPr/>
          <p:nvPr/>
        </p:nvGrpSpPr>
        <p:grpSpPr bwMode="black">
          <a:xfrm>
            <a:off x="396000" y="405576"/>
            <a:ext cx="2707200" cy="936000"/>
            <a:chOff x="403407" y="405576"/>
            <a:chExt cx="2708423" cy="936000"/>
          </a:xfrm>
          <a:solidFill>
            <a:schemeClr val="bg1"/>
          </a:solidFill>
        </p:grpSpPr>
        <p:sp>
          <p:nvSpPr>
            <p:cNvPr id="5" name="Vapaamuotoinen: Muoto 4">
              <a:extLst>
                <a:ext uri="{FF2B5EF4-FFF2-40B4-BE49-F238E27FC236}">
                  <a16:creationId xmlns:a16="http://schemas.microsoft.com/office/drawing/2014/main" id="{E9DBFB86-B1FE-49CB-B46F-680BDF338914}"/>
                </a:ext>
              </a:extLst>
            </p:cNvPr>
            <p:cNvSpPr/>
            <p:nvPr/>
          </p:nvSpPr>
          <p:spPr bwMode="black">
            <a:xfrm>
              <a:off x="658486" y="649304"/>
              <a:ext cx="189191" cy="189191"/>
            </a:xfrm>
            <a:custGeom>
              <a:avLst/>
              <a:gdLst>
                <a:gd name="connsiteX0" fmla="*/ 95821 w 189191"/>
                <a:gd name="connsiteY0" fmla="*/ 7798 h 189191"/>
                <a:gd name="connsiteX1" fmla="*/ 50714 w 189191"/>
                <a:gd name="connsiteY1" fmla="*/ 49718 h 189191"/>
                <a:gd name="connsiteX2" fmla="*/ 7798 w 189191"/>
                <a:gd name="connsiteY2" fmla="*/ 96021 h 189191"/>
                <a:gd name="connsiteX3" fmla="*/ 44242 w 189191"/>
                <a:gd name="connsiteY3" fmla="*/ 173788 h 189191"/>
                <a:gd name="connsiteX4" fmla="*/ 49420 w 189191"/>
                <a:gd name="connsiteY4" fmla="*/ 182152 h 189191"/>
                <a:gd name="connsiteX5" fmla="*/ 182451 w 189191"/>
                <a:gd name="connsiteY5" fmla="*/ 49121 h 189191"/>
                <a:gd name="connsiteX6" fmla="*/ 174684 w 189191"/>
                <a:gd name="connsiteY6" fmla="*/ 44939 h 189191"/>
                <a:gd name="connsiteX7" fmla="*/ 95821 w 189191"/>
                <a:gd name="connsiteY7" fmla="*/ 7798 h 189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9191" h="189191">
                  <a:moveTo>
                    <a:pt x="95821" y="7798"/>
                  </a:moveTo>
                  <a:cubicBezTo>
                    <a:pt x="80487" y="21074"/>
                    <a:pt x="65451" y="35048"/>
                    <a:pt x="50714" y="49718"/>
                  </a:cubicBezTo>
                  <a:cubicBezTo>
                    <a:pt x="35579" y="64754"/>
                    <a:pt x="21340" y="80288"/>
                    <a:pt x="7798" y="96021"/>
                  </a:cubicBezTo>
                  <a:cubicBezTo>
                    <a:pt x="17177" y="123153"/>
                    <a:pt x="29393" y="149219"/>
                    <a:pt x="44242" y="173788"/>
                  </a:cubicBezTo>
                  <a:lnTo>
                    <a:pt x="49420" y="182152"/>
                  </a:lnTo>
                  <a:cubicBezTo>
                    <a:pt x="87800" y="132221"/>
                    <a:pt x="132519" y="87501"/>
                    <a:pt x="182451" y="49121"/>
                  </a:cubicBezTo>
                  <a:cubicBezTo>
                    <a:pt x="179779" y="47885"/>
                    <a:pt x="177186" y="46489"/>
                    <a:pt x="174684" y="44939"/>
                  </a:cubicBezTo>
                  <a:cubicBezTo>
                    <a:pt x="149762" y="29845"/>
                    <a:pt x="123331" y="17397"/>
                    <a:pt x="95821" y="7798"/>
                  </a:cubicBezTo>
                </a:path>
              </a:pathLst>
            </a:custGeom>
            <a:grpFill/>
            <a:ln w="9945" cap="flat">
              <a:noFill/>
              <a:prstDash val="solid"/>
              <a:miter/>
            </a:ln>
          </p:spPr>
          <p:txBody>
            <a:bodyPr rtlCol="0" anchor="ctr"/>
            <a:lstStyle/>
            <a:p>
              <a:endParaRPr lang="fi-FI" sz="1350"/>
            </a:p>
          </p:txBody>
        </p:sp>
        <p:sp>
          <p:nvSpPr>
            <p:cNvPr id="6" name="Vapaamuotoinen: Muoto 5">
              <a:extLst>
                <a:ext uri="{FF2B5EF4-FFF2-40B4-BE49-F238E27FC236}">
                  <a16:creationId xmlns:a16="http://schemas.microsoft.com/office/drawing/2014/main" id="{8997790A-58F5-4400-BA9A-5C80A83D8A72}"/>
                </a:ext>
              </a:extLst>
            </p:cNvPr>
            <p:cNvSpPr/>
            <p:nvPr/>
          </p:nvSpPr>
          <p:spPr bwMode="black">
            <a:xfrm>
              <a:off x="919172" y="908695"/>
              <a:ext cx="318638" cy="318638"/>
            </a:xfrm>
            <a:custGeom>
              <a:avLst/>
              <a:gdLst>
                <a:gd name="connsiteX0" fmla="*/ 282225 w 318638"/>
                <a:gd name="connsiteY0" fmla="*/ 8694 h 318638"/>
                <a:gd name="connsiteX1" fmla="*/ 282225 w 318638"/>
                <a:gd name="connsiteY1" fmla="*/ 7798 h 318638"/>
                <a:gd name="connsiteX2" fmla="*/ 254543 w 318638"/>
                <a:gd name="connsiteY2" fmla="*/ 50216 h 318638"/>
                <a:gd name="connsiteX3" fmla="*/ 251755 w 318638"/>
                <a:gd name="connsiteY3" fmla="*/ 54000 h 318638"/>
                <a:gd name="connsiteX4" fmla="*/ 242793 w 318638"/>
                <a:gd name="connsiteY4" fmla="*/ 66248 h 318638"/>
                <a:gd name="connsiteX5" fmla="*/ 236420 w 318638"/>
                <a:gd name="connsiteY5" fmla="*/ 75010 h 318638"/>
                <a:gd name="connsiteX6" fmla="*/ 220887 w 318638"/>
                <a:gd name="connsiteY6" fmla="*/ 94925 h 318638"/>
                <a:gd name="connsiteX7" fmla="*/ 207942 w 318638"/>
                <a:gd name="connsiteY7" fmla="*/ 208141 h 318638"/>
                <a:gd name="connsiteX8" fmla="*/ 207942 w 318638"/>
                <a:gd name="connsiteY8" fmla="*/ 208141 h 318638"/>
                <a:gd name="connsiteX9" fmla="*/ 94626 w 318638"/>
                <a:gd name="connsiteY9" fmla="*/ 220987 h 318638"/>
                <a:gd name="connsiteX10" fmla="*/ 7798 w 318638"/>
                <a:gd name="connsiteY10" fmla="*/ 282524 h 318638"/>
                <a:gd name="connsiteX11" fmla="*/ 30700 w 318638"/>
                <a:gd name="connsiteY11" fmla="*/ 291684 h 318638"/>
                <a:gd name="connsiteX12" fmla="*/ 147301 w 318638"/>
                <a:gd name="connsiteY12" fmla="*/ 315084 h 318638"/>
                <a:gd name="connsiteX13" fmla="*/ 268981 w 318638"/>
                <a:gd name="connsiteY13" fmla="*/ 269280 h 318638"/>
                <a:gd name="connsiteX14" fmla="*/ 282324 w 318638"/>
                <a:gd name="connsiteY14" fmla="*/ 8594 h 318638"/>
                <a:gd name="connsiteX15" fmla="*/ 282324 w 318638"/>
                <a:gd name="connsiteY15" fmla="*/ 8594 h 31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8638" h="318638">
                  <a:moveTo>
                    <a:pt x="282225" y="8694"/>
                  </a:moveTo>
                  <a:lnTo>
                    <a:pt x="282225" y="7798"/>
                  </a:lnTo>
                  <a:cubicBezTo>
                    <a:pt x="273529" y="22136"/>
                    <a:pt x="264301" y="36276"/>
                    <a:pt x="254543" y="50216"/>
                  </a:cubicBezTo>
                  <a:cubicBezTo>
                    <a:pt x="253647" y="51511"/>
                    <a:pt x="252751" y="52805"/>
                    <a:pt x="251755" y="54000"/>
                  </a:cubicBezTo>
                  <a:cubicBezTo>
                    <a:pt x="248900" y="58182"/>
                    <a:pt x="245913" y="62265"/>
                    <a:pt x="242793" y="66248"/>
                  </a:cubicBezTo>
                  <a:cubicBezTo>
                    <a:pt x="240702" y="69235"/>
                    <a:pt x="238611" y="72123"/>
                    <a:pt x="236420" y="75010"/>
                  </a:cubicBezTo>
                  <a:cubicBezTo>
                    <a:pt x="231309" y="81649"/>
                    <a:pt x="226131" y="88287"/>
                    <a:pt x="220887" y="94925"/>
                  </a:cubicBezTo>
                  <a:cubicBezTo>
                    <a:pt x="233732" y="144712"/>
                    <a:pt x="229948" y="186135"/>
                    <a:pt x="207942" y="208141"/>
                  </a:cubicBezTo>
                  <a:lnTo>
                    <a:pt x="207942" y="208141"/>
                  </a:lnTo>
                  <a:cubicBezTo>
                    <a:pt x="186036" y="229351"/>
                    <a:pt x="145111" y="233732"/>
                    <a:pt x="94626" y="220987"/>
                  </a:cubicBezTo>
                  <a:cubicBezTo>
                    <a:pt x="67118" y="243451"/>
                    <a:pt x="38107" y="264012"/>
                    <a:pt x="7798" y="282524"/>
                  </a:cubicBezTo>
                  <a:cubicBezTo>
                    <a:pt x="15465" y="285810"/>
                    <a:pt x="23132" y="288896"/>
                    <a:pt x="30700" y="291684"/>
                  </a:cubicBezTo>
                  <a:cubicBezTo>
                    <a:pt x="67888" y="306283"/>
                    <a:pt x="107360" y="314205"/>
                    <a:pt x="147301" y="315084"/>
                  </a:cubicBezTo>
                  <a:cubicBezTo>
                    <a:pt x="197088" y="315084"/>
                    <a:pt x="238511" y="299750"/>
                    <a:pt x="268981" y="269280"/>
                  </a:cubicBezTo>
                  <a:cubicBezTo>
                    <a:pt x="324842" y="213319"/>
                    <a:pt x="328726" y="117130"/>
                    <a:pt x="282324" y="8594"/>
                  </a:cubicBezTo>
                  <a:lnTo>
                    <a:pt x="282324" y="8594"/>
                  </a:lnTo>
                </a:path>
              </a:pathLst>
            </a:custGeom>
            <a:grpFill/>
            <a:ln w="9945" cap="flat">
              <a:noFill/>
              <a:prstDash val="solid"/>
              <a:miter/>
            </a:ln>
          </p:spPr>
          <p:txBody>
            <a:bodyPr rtlCol="0" anchor="ctr"/>
            <a:lstStyle/>
            <a:p>
              <a:endParaRPr lang="fi-FI" sz="1350"/>
            </a:p>
          </p:txBody>
        </p:sp>
        <p:sp>
          <p:nvSpPr>
            <p:cNvPr id="33" name="Vapaamuotoinen: Muoto 32">
              <a:extLst>
                <a:ext uri="{FF2B5EF4-FFF2-40B4-BE49-F238E27FC236}">
                  <a16:creationId xmlns:a16="http://schemas.microsoft.com/office/drawing/2014/main" id="{CFDC51E3-6481-4CE0-A1B8-9C54756C093E}"/>
                </a:ext>
              </a:extLst>
            </p:cNvPr>
            <p:cNvSpPr/>
            <p:nvPr/>
          </p:nvSpPr>
          <p:spPr bwMode="black">
            <a:xfrm>
              <a:off x="516686" y="908496"/>
              <a:ext cx="318638" cy="318638"/>
            </a:xfrm>
            <a:custGeom>
              <a:avLst/>
              <a:gdLst>
                <a:gd name="connsiteX0" fmla="*/ 114547 w 318638"/>
                <a:gd name="connsiteY0" fmla="*/ 208141 h 318638"/>
                <a:gd name="connsiteX1" fmla="*/ 101801 w 318638"/>
                <a:gd name="connsiteY1" fmla="*/ 95124 h 318638"/>
                <a:gd name="connsiteX2" fmla="*/ 40165 w 318638"/>
                <a:gd name="connsiteY2" fmla="*/ 7798 h 318638"/>
                <a:gd name="connsiteX3" fmla="*/ 53309 w 318638"/>
                <a:gd name="connsiteY3" fmla="*/ 269479 h 318638"/>
                <a:gd name="connsiteX4" fmla="*/ 314890 w 318638"/>
                <a:gd name="connsiteY4" fmla="*/ 282723 h 318638"/>
                <a:gd name="connsiteX5" fmla="*/ 228062 w 318638"/>
                <a:gd name="connsiteY5" fmla="*/ 221186 h 318638"/>
                <a:gd name="connsiteX6" fmla="*/ 114945 w 318638"/>
                <a:gd name="connsiteY6" fmla="*/ 208141 h 31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8638" h="318638">
                  <a:moveTo>
                    <a:pt x="114547" y="208141"/>
                  </a:moveTo>
                  <a:cubicBezTo>
                    <a:pt x="92740" y="186434"/>
                    <a:pt x="89255" y="145210"/>
                    <a:pt x="101801" y="95124"/>
                  </a:cubicBezTo>
                  <a:cubicBezTo>
                    <a:pt x="79244" y="67488"/>
                    <a:pt x="58648" y="38308"/>
                    <a:pt x="40165" y="7798"/>
                  </a:cubicBezTo>
                  <a:cubicBezTo>
                    <a:pt x="-6635" y="117329"/>
                    <a:pt x="-3051" y="213120"/>
                    <a:pt x="53309" y="269479"/>
                  </a:cubicBezTo>
                  <a:cubicBezTo>
                    <a:pt x="109668" y="325838"/>
                    <a:pt x="205359" y="329224"/>
                    <a:pt x="314890" y="282723"/>
                  </a:cubicBezTo>
                  <a:cubicBezTo>
                    <a:pt x="284549" y="264259"/>
                    <a:pt x="255535" y="243696"/>
                    <a:pt x="228062" y="221186"/>
                  </a:cubicBezTo>
                  <a:cubicBezTo>
                    <a:pt x="178274" y="233931"/>
                    <a:pt x="137051" y="230247"/>
                    <a:pt x="114945" y="208141"/>
                  </a:cubicBezTo>
                </a:path>
              </a:pathLst>
            </a:custGeom>
            <a:grpFill/>
            <a:ln w="9945" cap="flat">
              <a:noFill/>
              <a:prstDash val="solid"/>
              <a:miter/>
            </a:ln>
          </p:spPr>
          <p:txBody>
            <a:bodyPr rtlCol="0" anchor="ctr"/>
            <a:lstStyle/>
            <a:p>
              <a:endParaRPr lang="fi-FI" sz="1350"/>
            </a:p>
          </p:txBody>
        </p:sp>
        <p:sp>
          <p:nvSpPr>
            <p:cNvPr id="34" name="Vapaamuotoinen: Muoto 33">
              <a:extLst>
                <a:ext uri="{FF2B5EF4-FFF2-40B4-BE49-F238E27FC236}">
                  <a16:creationId xmlns:a16="http://schemas.microsoft.com/office/drawing/2014/main" id="{109A140A-6E32-4540-89F5-80BE0F3C8804}"/>
                </a:ext>
              </a:extLst>
            </p:cNvPr>
            <p:cNvSpPr/>
            <p:nvPr/>
          </p:nvSpPr>
          <p:spPr bwMode="black">
            <a:xfrm>
              <a:off x="517023" y="507725"/>
              <a:ext cx="716936" cy="657191"/>
            </a:xfrm>
            <a:custGeom>
              <a:avLst/>
              <a:gdLst>
                <a:gd name="connsiteX0" fmla="*/ 362051 w 716935"/>
                <a:gd name="connsiteY0" fmla="*/ 560121 h 657191"/>
                <a:gd name="connsiteX1" fmla="*/ 253415 w 716935"/>
                <a:gd name="connsiteY1" fmla="*/ 470504 h 657191"/>
                <a:gd name="connsiteX2" fmla="*/ 148564 w 716935"/>
                <a:gd name="connsiteY2" fmla="*/ 337074 h 657191"/>
                <a:gd name="connsiteX3" fmla="*/ 114210 w 716935"/>
                <a:gd name="connsiteY3" fmla="*/ 114127 h 657191"/>
                <a:gd name="connsiteX4" fmla="*/ 175050 w 716935"/>
                <a:gd name="connsiteY4" fmla="*/ 93714 h 657191"/>
                <a:gd name="connsiteX5" fmla="*/ 338950 w 716935"/>
                <a:gd name="connsiteY5" fmla="*/ 149576 h 657191"/>
                <a:gd name="connsiteX6" fmla="*/ 344128 w 716935"/>
                <a:gd name="connsiteY6" fmla="*/ 152364 h 657191"/>
                <a:gd name="connsiteX7" fmla="*/ 346318 w 716935"/>
                <a:gd name="connsiteY7" fmla="*/ 153061 h 657191"/>
                <a:gd name="connsiteX8" fmla="*/ 400188 w 716935"/>
                <a:gd name="connsiteY8" fmla="*/ 190401 h 657191"/>
                <a:gd name="connsiteX9" fmla="*/ 400188 w 716935"/>
                <a:gd name="connsiteY9" fmla="*/ 190401 h 657191"/>
                <a:gd name="connsiteX10" fmla="*/ 448681 w 716935"/>
                <a:gd name="connsiteY10" fmla="*/ 231227 h 657191"/>
                <a:gd name="connsiteX11" fmla="*/ 454854 w 716935"/>
                <a:gd name="connsiteY11" fmla="*/ 236902 h 657191"/>
                <a:gd name="connsiteX12" fmla="*/ 456846 w 716935"/>
                <a:gd name="connsiteY12" fmla="*/ 238794 h 657191"/>
                <a:gd name="connsiteX13" fmla="*/ 470587 w 716935"/>
                <a:gd name="connsiteY13" fmla="*/ 252237 h 657191"/>
                <a:gd name="connsiteX14" fmla="*/ 533618 w 716935"/>
                <a:gd name="connsiteY14" fmla="*/ 323831 h 657191"/>
                <a:gd name="connsiteX15" fmla="*/ 537402 w 716935"/>
                <a:gd name="connsiteY15" fmla="*/ 317757 h 657191"/>
                <a:gd name="connsiteX16" fmla="*/ 575339 w 716935"/>
                <a:gd name="connsiteY16" fmla="*/ 238097 h 657191"/>
                <a:gd name="connsiteX17" fmla="*/ 532423 w 716935"/>
                <a:gd name="connsiteY17" fmla="*/ 191696 h 657191"/>
                <a:gd name="connsiteX18" fmla="*/ 525254 w 716935"/>
                <a:gd name="connsiteY18" fmla="*/ 184725 h 657191"/>
                <a:gd name="connsiteX19" fmla="*/ 512408 w 716935"/>
                <a:gd name="connsiteY19" fmla="*/ 172478 h 657191"/>
                <a:gd name="connsiteX20" fmla="*/ 505737 w 716935"/>
                <a:gd name="connsiteY20" fmla="*/ 166304 h 657191"/>
                <a:gd name="connsiteX21" fmla="*/ 489506 w 716935"/>
                <a:gd name="connsiteY21" fmla="*/ 151866 h 657191"/>
                <a:gd name="connsiteX22" fmla="*/ 487216 w 716935"/>
                <a:gd name="connsiteY22" fmla="*/ 149775 h 657191"/>
                <a:gd name="connsiteX23" fmla="*/ 487216 w 716935"/>
                <a:gd name="connsiteY23" fmla="*/ 149775 h 657191"/>
                <a:gd name="connsiteX24" fmla="*/ 448482 w 716935"/>
                <a:gd name="connsiteY24" fmla="*/ 118409 h 657191"/>
                <a:gd name="connsiteX25" fmla="*/ 610390 w 716935"/>
                <a:gd name="connsiteY25" fmla="*/ 114824 h 657191"/>
                <a:gd name="connsiteX26" fmla="*/ 574543 w 716935"/>
                <a:gd name="connsiteY26" fmla="*/ 340360 h 657191"/>
                <a:gd name="connsiteX27" fmla="*/ 470587 w 716935"/>
                <a:gd name="connsiteY27" fmla="*/ 470803 h 657191"/>
                <a:gd name="connsiteX28" fmla="*/ 362051 w 716935"/>
                <a:gd name="connsiteY28" fmla="*/ 560420 h 657191"/>
                <a:gd name="connsiteX29" fmla="*/ 648327 w 716935"/>
                <a:gd name="connsiteY29" fmla="*/ 384571 h 657191"/>
                <a:gd name="connsiteX30" fmla="*/ 671130 w 716935"/>
                <a:gd name="connsiteY30" fmla="*/ 53188 h 657191"/>
                <a:gd name="connsiteX31" fmla="*/ 362449 w 716935"/>
                <a:gd name="connsiteY31" fmla="*/ 63145 h 657191"/>
                <a:gd name="connsiteX32" fmla="*/ 53271 w 716935"/>
                <a:gd name="connsiteY32" fmla="*/ 53188 h 657191"/>
                <a:gd name="connsiteX33" fmla="*/ 73883 w 716935"/>
                <a:gd name="connsiteY33" fmla="*/ 381485 h 657191"/>
                <a:gd name="connsiteX34" fmla="*/ 192177 w 716935"/>
                <a:gd name="connsiteY34" fmla="*/ 532141 h 657191"/>
                <a:gd name="connsiteX35" fmla="*/ 338850 w 716935"/>
                <a:gd name="connsiteY35" fmla="*/ 647946 h 657191"/>
                <a:gd name="connsiteX36" fmla="*/ 346518 w 716935"/>
                <a:gd name="connsiteY36" fmla="*/ 651829 h 657191"/>
                <a:gd name="connsiteX37" fmla="*/ 357072 w 716935"/>
                <a:gd name="connsiteY37" fmla="*/ 654418 h 657191"/>
                <a:gd name="connsiteX38" fmla="*/ 362051 w 716935"/>
                <a:gd name="connsiteY38" fmla="*/ 654418 h 657191"/>
                <a:gd name="connsiteX39" fmla="*/ 384256 w 716935"/>
                <a:gd name="connsiteY39" fmla="*/ 648543 h 657191"/>
                <a:gd name="connsiteX40" fmla="*/ 531925 w 716935"/>
                <a:gd name="connsiteY40" fmla="*/ 532141 h 657191"/>
                <a:gd name="connsiteX41" fmla="*/ 648327 w 716935"/>
                <a:gd name="connsiteY41" fmla="*/ 384571 h 657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6935" h="657191">
                  <a:moveTo>
                    <a:pt x="362051" y="560121"/>
                  </a:moveTo>
                  <a:cubicBezTo>
                    <a:pt x="322900" y="534001"/>
                    <a:pt x="286502" y="503974"/>
                    <a:pt x="253415" y="470504"/>
                  </a:cubicBezTo>
                  <a:cubicBezTo>
                    <a:pt x="213092" y="430525"/>
                    <a:pt x="177873" y="385708"/>
                    <a:pt x="148564" y="337074"/>
                  </a:cubicBezTo>
                  <a:cubicBezTo>
                    <a:pt x="91308" y="240388"/>
                    <a:pt x="77567" y="150870"/>
                    <a:pt x="114210" y="114127"/>
                  </a:cubicBezTo>
                  <a:cubicBezTo>
                    <a:pt x="127952" y="100386"/>
                    <a:pt x="149062" y="93714"/>
                    <a:pt x="175050" y="93714"/>
                  </a:cubicBezTo>
                  <a:cubicBezTo>
                    <a:pt x="219162" y="93714"/>
                    <a:pt x="277712" y="112932"/>
                    <a:pt x="338950" y="149576"/>
                  </a:cubicBezTo>
                  <a:cubicBezTo>
                    <a:pt x="340622" y="150602"/>
                    <a:pt x="342350" y="151533"/>
                    <a:pt x="344128" y="152364"/>
                  </a:cubicBezTo>
                  <a:lnTo>
                    <a:pt x="346318" y="153061"/>
                  </a:lnTo>
                  <a:cubicBezTo>
                    <a:pt x="364919" y="164552"/>
                    <a:pt x="382900" y="177016"/>
                    <a:pt x="400188" y="190401"/>
                  </a:cubicBezTo>
                  <a:lnTo>
                    <a:pt x="400188" y="190401"/>
                  </a:lnTo>
                  <a:cubicBezTo>
                    <a:pt x="416717" y="203014"/>
                    <a:pt x="432881" y="216622"/>
                    <a:pt x="448681" y="231227"/>
                  </a:cubicBezTo>
                  <a:lnTo>
                    <a:pt x="454854" y="236902"/>
                  </a:lnTo>
                  <a:lnTo>
                    <a:pt x="456846" y="238794"/>
                  </a:lnTo>
                  <a:cubicBezTo>
                    <a:pt x="461426" y="243275"/>
                    <a:pt x="466007" y="247657"/>
                    <a:pt x="470587" y="252237"/>
                  </a:cubicBezTo>
                  <a:cubicBezTo>
                    <a:pt x="493168" y="274672"/>
                    <a:pt x="514225" y="298590"/>
                    <a:pt x="533618" y="323831"/>
                  </a:cubicBezTo>
                  <a:lnTo>
                    <a:pt x="537402" y="317757"/>
                  </a:lnTo>
                  <a:cubicBezTo>
                    <a:pt x="552806" y="292607"/>
                    <a:pt x="565521" y="265908"/>
                    <a:pt x="575339" y="238097"/>
                  </a:cubicBezTo>
                  <a:cubicBezTo>
                    <a:pt x="561797" y="222365"/>
                    <a:pt x="547558" y="206831"/>
                    <a:pt x="532423" y="191696"/>
                  </a:cubicBezTo>
                  <a:cubicBezTo>
                    <a:pt x="530033" y="189306"/>
                    <a:pt x="527544" y="187115"/>
                    <a:pt x="525254" y="184725"/>
                  </a:cubicBezTo>
                  <a:lnTo>
                    <a:pt x="512408" y="172478"/>
                  </a:lnTo>
                  <a:lnTo>
                    <a:pt x="505737" y="166304"/>
                  </a:lnTo>
                  <a:cubicBezTo>
                    <a:pt x="500360" y="161425"/>
                    <a:pt x="494983" y="156347"/>
                    <a:pt x="489506" y="151866"/>
                  </a:cubicBezTo>
                  <a:lnTo>
                    <a:pt x="487216" y="149775"/>
                  </a:lnTo>
                  <a:lnTo>
                    <a:pt x="487216" y="149775"/>
                  </a:lnTo>
                  <a:cubicBezTo>
                    <a:pt x="474471" y="138822"/>
                    <a:pt x="461559" y="128366"/>
                    <a:pt x="448482" y="118409"/>
                  </a:cubicBezTo>
                  <a:cubicBezTo>
                    <a:pt x="520275" y="88537"/>
                    <a:pt x="581513" y="85948"/>
                    <a:pt x="610390" y="114824"/>
                  </a:cubicBezTo>
                  <a:cubicBezTo>
                    <a:pt x="647531" y="151965"/>
                    <a:pt x="633093" y="242578"/>
                    <a:pt x="574543" y="340360"/>
                  </a:cubicBezTo>
                  <a:cubicBezTo>
                    <a:pt x="545399" y="387959"/>
                    <a:pt x="510483" y="431773"/>
                    <a:pt x="470587" y="470803"/>
                  </a:cubicBezTo>
                  <a:cubicBezTo>
                    <a:pt x="437555" y="504295"/>
                    <a:pt x="401188" y="534322"/>
                    <a:pt x="362051" y="560420"/>
                  </a:cubicBezTo>
                  <a:moveTo>
                    <a:pt x="648327" y="384571"/>
                  </a:moveTo>
                  <a:cubicBezTo>
                    <a:pt x="730178" y="247955"/>
                    <a:pt x="738940" y="120998"/>
                    <a:pt x="671130" y="53188"/>
                  </a:cubicBezTo>
                  <a:cubicBezTo>
                    <a:pt x="607004" y="-10938"/>
                    <a:pt x="490004" y="-6557"/>
                    <a:pt x="362449" y="63145"/>
                  </a:cubicBezTo>
                  <a:cubicBezTo>
                    <a:pt x="234397" y="-6557"/>
                    <a:pt x="117397" y="-11038"/>
                    <a:pt x="53271" y="53188"/>
                  </a:cubicBezTo>
                  <a:cubicBezTo>
                    <a:pt x="-14041" y="120301"/>
                    <a:pt x="-6175" y="246362"/>
                    <a:pt x="73883" y="381485"/>
                  </a:cubicBezTo>
                  <a:cubicBezTo>
                    <a:pt x="106894" y="436429"/>
                    <a:pt x="146632" y="487039"/>
                    <a:pt x="192177" y="532141"/>
                  </a:cubicBezTo>
                  <a:cubicBezTo>
                    <a:pt x="236171" y="576571"/>
                    <a:pt x="285427" y="615460"/>
                    <a:pt x="338850" y="647946"/>
                  </a:cubicBezTo>
                  <a:cubicBezTo>
                    <a:pt x="341246" y="649534"/>
                    <a:pt x="343819" y="650838"/>
                    <a:pt x="346518" y="651829"/>
                  </a:cubicBezTo>
                  <a:cubicBezTo>
                    <a:pt x="349916" y="653123"/>
                    <a:pt x="353461" y="653993"/>
                    <a:pt x="357072" y="654418"/>
                  </a:cubicBezTo>
                  <a:cubicBezTo>
                    <a:pt x="358730" y="654518"/>
                    <a:pt x="360393" y="654518"/>
                    <a:pt x="362051" y="654418"/>
                  </a:cubicBezTo>
                  <a:cubicBezTo>
                    <a:pt x="369849" y="654509"/>
                    <a:pt x="377524" y="652479"/>
                    <a:pt x="384256" y="648543"/>
                  </a:cubicBezTo>
                  <a:cubicBezTo>
                    <a:pt x="438054" y="615928"/>
                    <a:pt x="487647" y="576835"/>
                    <a:pt x="531925" y="532141"/>
                  </a:cubicBezTo>
                  <a:cubicBezTo>
                    <a:pt x="576564" y="487851"/>
                    <a:pt x="615651" y="438298"/>
                    <a:pt x="648327" y="384571"/>
                  </a:cubicBezTo>
                </a:path>
              </a:pathLst>
            </a:custGeom>
            <a:grpFill/>
            <a:ln w="9945" cap="flat">
              <a:noFill/>
              <a:prstDash val="solid"/>
              <a:miter/>
            </a:ln>
          </p:spPr>
          <p:txBody>
            <a:bodyPr rtlCol="0" anchor="ctr"/>
            <a:lstStyle/>
            <a:p>
              <a:endParaRPr lang="fi-FI" sz="1350"/>
            </a:p>
          </p:txBody>
        </p:sp>
        <p:sp>
          <p:nvSpPr>
            <p:cNvPr id="35" name="Vapaamuotoinen: Muoto 34">
              <a:extLst>
                <a:ext uri="{FF2B5EF4-FFF2-40B4-BE49-F238E27FC236}">
                  <a16:creationId xmlns:a16="http://schemas.microsoft.com/office/drawing/2014/main" id="{F2AFFA73-FE19-4A52-9021-E1CCCEB38076}"/>
                </a:ext>
              </a:extLst>
            </p:cNvPr>
            <p:cNvSpPr/>
            <p:nvPr/>
          </p:nvSpPr>
          <p:spPr bwMode="black">
            <a:xfrm>
              <a:off x="1362342" y="770179"/>
              <a:ext cx="338553" cy="458043"/>
            </a:xfrm>
            <a:custGeom>
              <a:avLst/>
              <a:gdLst>
                <a:gd name="connsiteX0" fmla="*/ 39099 w 338552"/>
                <a:gd name="connsiteY0" fmla="*/ 319872 h 458042"/>
                <a:gd name="connsiteX1" fmla="*/ 93068 w 338552"/>
                <a:gd name="connsiteY1" fmla="*/ 343571 h 458042"/>
                <a:gd name="connsiteX2" fmla="*/ 145345 w 338552"/>
                <a:gd name="connsiteY2" fmla="*/ 351537 h 458042"/>
                <a:gd name="connsiteX3" fmla="*/ 167351 w 338552"/>
                <a:gd name="connsiteY3" fmla="*/ 349645 h 458042"/>
                <a:gd name="connsiteX4" fmla="*/ 182386 w 338552"/>
                <a:gd name="connsiteY4" fmla="*/ 344069 h 458042"/>
                <a:gd name="connsiteX5" fmla="*/ 191149 w 338552"/>
                <a:gd name="connsiteY5" fmla="*/ 335505 h 458042"/>
                <a:gd name="connsiteX6" fmla="*/ 194036 w 338552"/>
                <a:gd name="connsiteY6" fmla="*/ 324851 h 458042"/>
                <a:gd name="connsiteX7" fmla="*/ 186170 w 338552"/>
                <a:gd name="connsiteY7" fmla="*/ 307326 h 458042"/>
                <a:gd name="connsiteX8" fmla="*/ 165060 w 338552"/>
                <a:gd name="connsiteY8" fmla="*/ 294281 h 458042"/>
                <a:gd name="connsiteX9" fmla="*/ 135188 w 338552"/>
                <a:gd name="connsiteY9" fmla="*/ 282532 h 458042"/>
                <a:gd name="connsiteX10" fmla="*/ 100835 w 338552"/>
                <a:gd name="connsiteY10" fmla="*/ 269687 h 458042"/>
                <a:gd name="connsiteX11" fmla="*/ 66681 w 338552"/>
                <a:gd name="connsiteY11" fmla="*/ 252161 h 458042"/>
                <a:gd name="connsiteX12" fmla="*/ 36809 w 338552"/>
                <a:gd name="connsiteY12" fmla="*/ 227367 h 458042"/>
                <a:gd name="connsiteX13" fmla="*/ 15699 w 338552"/>
                <a:gd name="connsiteY13" fmla="*/ 192417 h 458042"/>
                <a:gd name="connsiteX14" fmla="*/ 7832 w 338552"/>
                <a:gd name="connsiteY14" fmla="*/ 144024 h 458042"/>
                <a:gd name="connsiteX15" fmla="*/ 20279 w 338552"/>
                <a:gd name="connsiteY15" fmla="*/ 87764 h 458042"/>
                <a:gd name="connsiteX16" fmla="*/ 56126 w 338552"/>
                <a:gd name="connsiteY16" fmla="*/ 45047 h 458042"/>
                <a:gd name="connsiteX17" fmla="*/ 112385 w 338552"/>
                <a:gd name="connsiteY17" fmla="*/ 17763 h 458042"/>
                <a:gd name="connsiteX18" fmla="*/ 186568 w 338552"/>
                <a:gd name="connsiteY18" fmla="*/ 7806 h 458042"/>
                <a:gd name="connsiteX19" fmla="*/ 253383 w 338552"/>
                <a:gd name="connsiteY19" fmla="*/ 15075 h 458042"/>
                <a:gd name="connsiteX20" fmla="*/ 313127 w 338552"/>
                <a:gd name="connsiteY20" fmla="*/ 36085 h 458042"/>
                <a:gd name="connsiteX21" fmla="*/ 287238 w 338552"/>
                <a:gd name="connsiteY21" fmla="*/ 135659 h 458042"/>
                <a:gd name="connsiteX22" fmla="*/ 240139 w 338552"/>
                <a:gd name="connsiteY22" fmla="*/ 116242 h 458042"/>
                <a:gd name="connsiteX23" fmla="*/ 191448 w 338552"/>
                <a:gd name="connsiteY23" fmla="*/ 109372 h 458042"/>
                <a:gd name="connsiteX24" fmla="*/ 172429 w 338552"/>
                <a:gd name="connsiteY24" fmla="*/ 111064 h 458042"/>
                <a:gd name="connsiteX25" fmla="*/ 158488 w 338552"/>
                <a:gd name="connsiteY25" fmla="*/ 115844 h 458042"/>
                <a:gd name="connsiteX26" fmla="*/ 150025 w 338552"/>
                <a:gd name="connsiteY26" fmla="*/ 123511 h 458042"/>
                <a:gd name="connsiteX27" fmla="*/ 147236 w 338552"/>
                <a:gd name="connsiteY27" fmla="*/ 133469 h 458042"/>
                <a:gd name="connsiteX28" fmla="*/ 155202 w 338552"/>
                <a:gd name="connsiteY28" fmla="*/ 149898 h 458042"/>
                <a:gd name="connsiteX29" fmla="*/ 176213 w 338552"/>
                <a:gd name="connsiteY29" fmla="*/ 163142 h 458042"/>
                <a:gd name="connsiteX30" fmla="*/ 206085 w 338552"/>
                <a:gd name="connsiteY30" fmla="*/ 174195 h 458042"/>
                <a:gd name="connsiteX31" fmla="*/ 240538 w 338552"/>
                <a:gd name="connsiteY31" fmla="*/ 187040 h 458042"/>
                <a:gd name="connsiteX32" fmla="*/ 274891 w 338552"/>
                <a:gd name="connsiteY32" fmla="*/ 204565 h 458042"/>
                <a:gd name="connsiteX33" fmla="*/ 304763 w 338552"/>
                <a:gd name="connsiteY33" fmla="*/ 229757 h 458042"/>
                <a:gd name="connsiteX34" fmla="*/ 326072 w 338552"/>
                <a:gd name="connsiteY34" fmla="*/ 265604 h 458042"/>
                <a:gd name="connsiteX35" fmla="*/ 333938 w 338552"/>
                <a:gd name="connsiteY35" fmla="*/ 314595 h 458042"/>
                <a:gd name="connsiteX36" fmla="*/ 320894 w 338552"/>
                <a:gd name="connsiteY36" fmla="*/ 372248 h 458042"/>
                <a:gd name="connsiteX37" fmla="*/ 284450 w 338552"/>
                <a:gd name="connsiteY37" fmla="*/ 415762 h 458042"/>
                <a:gd name="connsiteX38" fmla="*/ 226996 w 338552"/>
                <a:gd name="connsiteY38" fmla="*/ 443544 h 458042"/>
                <a:gd name="connsiteX39" fmla="*/ 152016 w 338552"/>
                <a:gd name="connsiteY39" fmla="*/ 453501 h 458042"/>
                <a:gd name="connsiteX40" fmla="*/ 114676 w 338552"/>
                <a:gd name="connsiteY40" fmla="*/ 451410 h 458042"/>
                <a:gd name="connsiteX41" fmla="*/ 78630 w 338552"/>
                <a:gd name="connsiteY41" fmla="*/ 445336 h 458042"/>
                <a:gd name="connsiteX42" fmla="*/ 44675 w 338552"/>
                <a:gd name="connsiteY42" fmla="*/ 435378 h 458042"/>
                <a:gd name="connsiteX43" fmla="*/ 14106 w 338552"/>
                <a:gd name="connsiteY43" fmla="*/ 421239 h 458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38552" h="458042">
                  <a:moveTo>
                    <a:pt x="39099" y="319872"/>
                  </a:moveTo>
                  <a:cubicBezTo>
                    <a:pt x="56156" y="329743"/>
                    <a:pt x="74258" y="337691"/>
                    <a:pt x="93068" y="343571"/>
                  </a:cubicBezTo>
                  <a:cubicBezTo>
                    <a:pt x="110006" y="348804"/>
                    <a:pt x="127620" y="351490"/>
                    <a:pt x="145345" y="351537"/>
                  </a:cubicBezTo>
                  <a:cubicBezTo>
                    <a:pt x="152723" y="351661"/>
                    <a:pt x="160102" y="351028"/>
                    <a:pt x="167351" y="349645"/>
                  </a:cubicBezTo>
                  <a:cubicBezTo>
                    <a:pt x="172658" y="348706"/>
                    <a:pt x="177746" y="346816"/>
                    <a:pt x="182386" y="344069"/>
                  </a:cubicBezTo>
                  <a:cubicBezTo>
                    <a:pt x="185881" y="341874"/>
                    <a:pt x="188879" y="338954"/>
                    <a:pt x="191149" y="335505"/>
                  </a:cubicBezTo>
                  <a:cubicBezTo>
                    <a:pt x="193100" y="332297"/>
                    <a:pt x="194096" y="328604"/>
                    <a:pt x="194036" y="324851"/>
                  </a:cubicBezTo>
                  <a:cubicBezTo>
                    <a:pt x="194146" y="318130"/>
                    <a:pt x="191268" y="311707"/>
                    <a:pt x="186170" y="307326"/>
                  </a:cubicBezTo>
                  <a:cubicBezTo>
                    <a:pt x="179817" y="301963"/>
                    <a:pt x="172698" y="297567"/>
                    <a:pt x="165060" y="294281"/>
                  </a:cubicBezTo>
                  <a:cubicBezTo>
                    <a:pt x="155332" y="289801"/>
                    <a:pt x="145364" y="285877"/>
                    <a:pt x="135188" y="282532"/>
                  </a:cubicBezTo>
                  <a:cubicBezTo>
                    <a:pt x="123906" y="278880"/>
                    <a:pt x="112455" y="274599"/>
                    <a:pt x="100835" y="269687"/>
                  </a:cubicBezTo>
                  <a:cubicBezTo>
                    <a:pt x="89045" y="264675"/>
                    <a:pt x="77624" y="258818"/>
                    <a:pt x="66681" y="252161"/>
                  </a:cubicBezTo>
                  <a:cubicBezTo>
                    <a:pt x="55528" y="245459"/>
                    <a:pt x="45452" y="237099"/>
                    <a:pt x="36809" y="227367"/>
                  </a:cubicBezTo>
                  <a:cubicBezTo>
                    <a:pt x="27713" y="217091"/>
                    <a:pt x="20561" y="205249"/>
                    <a:pt x="15699" y="192417"/>
                  </a:cubicBezTo>
                  <a:cubicBezTo>
                    <a:pt x="10124" y="176907"/>
                    <a:pt x="7457" y="160501"/>
                    <a:pt x="7832" y="144024"/>
                  </a:cubicBezTo>
                  <a:cubicBezTo>
                    <a:pt x="7550" y="124558"/>
                    <a:pt x="11811" y="105294"/>
                    <a:pt x="20279" y="87764"/>
                  </a:cubicBezTo>
                  <a:cubicBezTo>
                    <a:pt x="28788" y="70960"/>
                    <a:pt x="41050" y="56342"/>
                    <a:pt x="56126" y="45047"/>
                  </a:cubicBezTo>
                  <a:cubicBezTo>
                    <a:pt x="73054" y="32595"/>
                    <a:pt x="92122" y="23347"/>
                    <a:pt x="112385" y="17763"/>
                  </a:cubicBezTo>
                  <a:cubicBezTo>
                    <a:pt x="136522" y="10962"/>
                    <a:pt x="161496" y="7610"/>
                    <a:pt x="186568" y="7806"/>
                  </a:cubicBezTo>
                  <a:cubicBezTo>
                    <a:pt x="209042" y="7729"/>
                    <a:pt x="231456" y="10168"/>
                    <a:pt x="253383" y="15075"/>
                  </a:cubicBezTo>
                  <a:cubicBezTo>
                    <a:pt x="274074" y="19621"/>
                    <a:pt x="294139" y="26677"/>
                    <a:pt x="313127" y="36085"/>
                  </a:cubicBezTo>
                  <a:lnTo>
                    <a:pt x="287238" y="135659"/>
                  </a:lnTo>
                  <a:cubicBezTo>
                    <a:pt x="272372" y="127330"/>
                    <a:pt x="256559" y="120812"/>
                    <a:pt x="240139" y="116242"/>
                  </a:cubicBezTo>
                  <a:cubicBezTo>
                    <a:pt x="224297" y="111726"/>
                    <a:pt x="207917" y="109413"/>
                    <a:pt x="191448" y="109372"/>
                  </a:cubicBezTo>
                  <a:cubicBezTo>
                    <a:pt x="185065" y="109310"/>
                    <a:pt x="178702" y="109876"/>
                    <a:pt x="172429" y="111064"/>
                  </a:cubicBezTo>
                  <a:cubicBezTo>
                    <a:pt x="167580" y="111973"/>
                    <a:pt x="162880" y="113583"/>
                    <a:pt x="158488" y="115844"/>
                  </a:cubicBezTo>
                  <a:cubicBezTo>
                    <a:pt x="155023" y="117582"/>
                    <a:pt x="152096" y="120233"/>
                    <a:pt x="150025" y="123511"/>
                  </a:cubicBezTo>
                  <a:cubicBezTo>
                    <a:pt x="148232" y="126527"/>
                    <a:pt x="147276" y="129962"/>
                    <a:pt x="147236" y="133469"/>
                  </a:cubicBezTo>
                  <a:cubicBezTo>
                    <a:pt x="147077" y="139911"/>
                    <a:pt x="150045" y="146034"/>
                    <a:pt x="155202" y="149898"/>
                  </a:cubicBezTo>
                  <a:cubicBezTo>
                    <a:pt x="161535" y="155302"/>
                    <a:pt x="168605" y="159763"/>
                    <a:pt x="176213" y="163142"/>
                  </a:cubicBezTo>
                  <a:cubicBezTo>
                    <a:pt x="185075" y="166826"/>
                    <a:pt x="195132" y="170510"/>
                    <a:pt x="206085" y="174195"/>
                  </a:cubicBezTo>
                  <a:cubicBezTo>
                    <a:pt x="217038" y="177879"/>
                    <a:pt x="228688" y="182061"/>
                    <a:pt x="240538" y="187040"/>
                  </a:cubicBezTo>
                  <a:cubicBezTo>
                    <a:pt x="252357" y="192122"/>
                    <a:pt x="263838" y="197976"/>
                    <a:pt x="274891" y="204565"/>
                  </a:cubicBezTo>
                  <a:cubicBezTo>
                    <a:pt x="286093" y="211359"/>
                    <a:pt x="296180" y="219858"/>
                    <a:pt x="304763" y="229757"/>
                  </a:cubicBezTo>
                  <a:cubicBezTo>
                    <a:pt x="313924" y="240357"/>
                    <a:pt x="321133" y="252493"/>
                    <a:pt x="326072" y="265604"/>
                  </a:cubicBezTo>
                  <a:cubicBezTo>
                    <a:pt x="331658" y="281317"/>
                    <a:pt x="334327" y="297921"/>
                    <a:pt x="333938" y="314595"/>
                  </a:cubicBezTo>
                  <a:cubicBezTo>
                    <a:pt x="334207" y="334573"/>
                    <a:pt x="329736" y="354331"/>
                    <a:pt x="320894" y="372248"/>
                  </a:cubicBezTo>
                  <a:cubicBezTo>
                    <a:pt x="312381" y="389448"/>
                    <a:pt x="299894" y="404367"/>
                    <a:pt x="284450" y="415762"/>
                  </a:cubicBezTo>
                  <a:cubicBezTo>
                    <a:pt x="267144" y="428438"/>
                    <a:pt x="247677" y="437852"/>
                    <a:pt x="226996" y="443544"/>
                  </a:cubicBezTo>
                  <a:cubicBezTo>
                    <a:pt x="202590" y="450354"/>
                    <a:pt x="177348" y="453706"/>
                    <a:pt x="152016" y="453501"/>
                  </a:cubicBezTo>
                  <a:cubicBezTo>
                    <a:pt x="139539" y="453505"/>
                    <a:pt x="127073" y="452807"/>
                    <a:pt x="114676" y="451410"/>
                  </a:cubicBezTo>
                  <a:cubicBezTo>
                    <a:pt x="102557" y="450074"/>
                    <a:pt x="90519" y="448045"/>
                    <a:pt x="78630" y="445336"/>
                  </a:cubicBezTo>
                  <a:cubicBezTo>
                    <a:pt x="67089" y="442847"/>
                    <a:pt x="55738" y="439519"/>
                    <a:pt x="44675" y="435378"/>
                  </a:cubicBezTo>
                  <a:cubicBezTo>
                    <a:pt x="34150" y="431426"/>
                    <a:pt x="23933" y="426701"/>
                    <a:pt x="14106" y="421239"/>
                  </a:cubicBezTo>
                  <a:close/>
                </a:path>
              </a:pathLst>
            </a:custGeom>
            <a:grpFill/>
            <a:ln w="9945" cap="flat">
              <a:noFill/>
              <a:prstDash val="solid"/>
              <a:miter/>
            </a:ln>
          </p:spPr>
          <p:txBody>
            <a:bodyPr rtlCol="0" anchor="ctr"/>
            <a:lstStyle/>
            <a:p>
              <a:endParaRPr lang="fi-FI" sz="1350"/>
            </a:p>
          </p:txBody>
        </p:sp>
        <p:sp>
          <p:nvSpPr>
            <p:cNvPr id="36" name="Vapaamuotoinen: Muoto 35">
              <a:extLst>
                <a:ext uri="{FF2B5EF4-FFF2-40B4-BE49-F238E27FC236}">
                  <a16:creationId xmlns:a16="http://schemas.microsoft.com/office/drawing/2014/main" id="{04ED2007-AF16-41E7-9C09-A7598E1FC230}"/>
                </a:ext>
              </a:extLst>
            </p:cNvPr>
            <p:cNvSpPr/>
            <p:nvPr/>
          </p:nvSpPr>
          <p:spPr bwMode="black">
            <a:xfrm>
              <a:off x="1747630" y="662248"/>
              <a:ext cx="268851" cy="567574"/>
            </a:xfrm>
            <a:custGeom>
              <a:avLst/>
              <a:gdLst>
                <a:gd name="connsiteX0" fmla="*/ 251456 w 268850"/>
                <a:gd name="connsiteY0" fmla="*/ 421530 h 567574"/>
                <a:gd name="connsiteX1" fmla="*/ 224372 w 268850"/>
                <a:gd name="connsiteY1" fmla="*/ 436167 h 567574"/>
                <a:gd name="connsiteX2" fmla="*/ 195993 w 268850"/>
                <a:gd name="connsiteY2" fmla="*/ 440747 h 567574"/>
                <a:gd name="connsiteX3" fmla="*/ 161043 w 268850"/>
                <a:gd name="connsiteY3" fmla="*/ 428400 h 567574"/>
                <a:gd name="connsiteX4" fmla="*/ 148894 w 268850"/>
                <a:gd name="connsiteY4" fmla="*/ 388570 h 567574"/>
                <a:gd name="connsiteX5" fmla="*/ 148894 w 268850"/>
                <a:gd name="connsiteY5" fmla="*/ 234927 h 567574"/>
                <a:gd name="connsiteX6" fmla="*/ 252253 w 268850"/>
                <a:gd name="connsiteY6" fmla="*/ 234927 h 567574"/>
                <a:gd name="connsiteX7" fmla="*/ 252253 w 268850"/>
                <a:gd name="connsiteY7" fmla="*/ 124499 h 567574"/>
                <a:gd name="connsiteX8" fmla="*/ 149392 w 268850"/>
                <a:gd name="connsiteY8" fmla="*/ 124499 h 567574"/>
                <a:gd name="connsiteX9" fmla="*/ 149392 w 268850"/>
                <a:gd name="connsiteY9" fmla="*/ 7798 h 567574"/>
                <a:gd name="connsiteX10" fmla="*/ 7798 w 268850"/>
                <a:gd name="connsiteY10" fmla="*/ 23729 h 567574"/>
                <a:gd name="connsiteX11" fmla="*/ 7798 w 268850"/>
                <a:gd name="connsiteY11" fmla="*/ 401515 h 567574"/>
                <a:gd name="connsiteX12" fmla="*/ 46731 w 268850"/>
                <a:gd name="connsiteY12" fmla="*/ 522199 h 567574"/>
                <a:gd name="connsiteX13" fmla="*/ 159848 w 268850"/>
                <a:gd name="connsiteY13" fmla="*/ 562029 h 567574"/>
                <a:gd name="connsiteX14" fmla="*/ 217302 w 268850"/>
                <a:gd name="connsiteY14" fmla="*/ 555358 h 567574"/>
                <a:gd name="connsiteX15" fmla="*/ 268583 w 268850"/>
                <a:gd name="connsiteY15" fmla="*/ 535443 h 567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8850" h="567574">
                  <a:moveTo>
                    <a:pt x="251456" y="421530"/>
                  </a:moveTo>
                  <a:cubicBezTo>
                    <a:pt x="243182" y="427690"/>
                    <a:pt x="234060" y="432621"/>
                    <a:pt x="224372" y="436167"/>
                  </a:cubicBezTo>
                  <a:cubicBezTo>
                    <a:pt x="215221" y="439226"/>
                    <a:pt x="205642" y="440773"/>
                    <a:pt x="195993" y="440747"/>
                  </a:cubicBezTo>
                  <a:cubicBezTo>
                    <a:pt x="183138" y="441606"/>
                    <a:pt x="170502" y="437141"/>
                    <a:pt x="161043" y="428400"/>
                  </a:cubicBezTo>
                  <a:cubicBezTo>
                    <a:pt x="151872" y="417262"/>
                    <a:pt x="147500" y="402933"/>
                    <a:pt x="148894" y="388570"/>
                  </a:cubicBezTo>
                  <a:lnTo>
                    <a:pt x="148894" y="234927"/>
                  </a:lnTo>
                  <a:lnTo>
                    <a:pt x="252253" y="234927"/>
                  </a:lnTo>
                  <a:lnTo>
                    <a:pt x="252253" y="124499"/>
                  </a:lnTo>
                  <a:lnTo>
                    <a:pt x="149392" y="124499"/>
                  </a:lnTo>
                  <a:lnTo>
                    <a:pt x="149392" y="7798"/>
                  </a:lnTo>
                  <a:lnTo>
                    <a:pt x="7798" y="23729"/>
                  </a:lnTo>
                  <a:lnTo>
                    <a:pt x="7798" y="401515"/>
                  </a:lnTo>
                  <a:cubicBezTo>
                    <a:pt x="7798" y="455684"/>
                    <a:pt x="20772" y="495912"/>
                    <a:pt x="46731" y="522199"/>
                  </a:cubicBezTo>
                  <a:cubicBezTo>
                    <a:pt x="72690" y="548487"/>
                    <a:pt x="110389" y="561763"/>
                    <a:pt x="159848" y="562029"/>
                  </a:cubicBezTo>
                  <a:cubicBezTo>
                    <a:pt x="179195" y="562087"/>
                    <a:pt x="198482" y="559847"/>
                    <a:pt x="217302" y="555358"/>
                  </a:cubicBezTo>
                  <a:cubicBezTo>
                    <a:pt x="235265" y="551219"/>
                    <a:pt x="252531" y="544512"/>
                    <a:pt x="268583" y="535443"/>
                  </a:cubicBezTo>
                  <a:close/>
                </a:path>
              </a:pathLst>
            </a:custGeom>
            <a:grpFill/>
            <a:ln w="9945" cap="flat">
              <a:noFill/>
              <a:prstDash val="solid"/>
              <a:miter/>
            </a:ln>
          </p:spPr>
          <p:txBody>
            <a:bodyPr rtlCol="0" anchor="ctr"/>
            <a:lstStyle/>
            <a:p>
              <a:endParaRPr lang="fi-FI" sz="1350"/>
            </a:p>
          </p:txBody>
        </p:sp>
        <p:sp>
          <p:nvSpPr>
            <p:cNvPr id="37" name="Vapaamuotoinen: Muoto 36">
              <a:extLst>
                <a:ext uri="{FF2B5EF4-FFF2-40B4-BE49-F238E27FC236}">
                  <a16:creationId xmlns:a16="http://schemas.microsoft.com/office/drawing/2014/main" id="{47C8C5C7-31C8-4B77-BDB4-97A6874A42E1}"/>
                </a:ext>
              </a:extLst>
            </p:cNvPr>
            <p:cNvSpPr/>
            <p:nvPr/>
          </p:nvSpPr>
          <p:spPr bwMode="black">
            <a:xfrm>
              <a:off x="2066525" y="778949"/>
              <a:ext cx="418212" cy="448085"/>
            </a:xfrm>
            <a:custGeom>
              <a:avLst/>
              <a:gdLst>
                <a:gd name="connsiteX0" fmla="*/ 415796 w 418212"/>
                <a:gd name="connsiteY0" fmla="*/ 435271 h 448085"/>
                <a:gd name="connsiteX1" fmla="*/ 304571 w 418212"/>
                <a:gd name="connsiteY1" fmla="*/ 435271 h 448085"/>
                <a:gd name="connsiteX2" fmla="*/ 297900 w 418212"/>
                <a:gd name="connsiteY2" fmla="*/ 398130 h 448085"/>
                <a:gd name="connsiteX3" fmla="*/ 176618 w 418212"/>
                <a:gd name="connsiteY3" fmla="*/ 444830 h 448085"/>
                <a:gd name="connsiteX4" fmla="*/ 110401 w 418212"/>
                <a:gd name="connsiteY4" fmla="*/ 433180 h 448085"/>
                <a:gd name="connsiteX5" fmla="*/ 56830 w 418212"/>
                <a:gd name="connsiteY5" fmla="*/ 399424 h 448085"/>
                <a:gd name="connsiteX6" fmla="*/ 20983 w 418212"/>
                <a:gd name="connsiteY6" fmla="*/ 342368 h 448085"/>
                <a:gd name="connsiteX7" fmla="*/ 7840 w 418212"/>
                <a:gd name="connsiteY7" fmla="*/ 261912 h 448085"/>
                <a:gd name="connsiteX8" fmla="*/ 7840 w 418212"/>
                <a:gd name="connsiteY8" fmla="*/ 7798 h 448085"/>
                <a:gd name="connsiteX9" fmla="*/ 149136 w 418212"/>
                <a:gd name="connsiteY9" fmla="*/ 7798 h 448085"/>
                <a:gd name="connsiteX10" fmla="*/ 149136 w 418212"/>
                <a:gd name="connsiteY10" fmla="*/ 245681 h 448085"/>
                <a:gd name="connsiteX11" fmla="*/ 154314 w 418212"/>
                <a:gd name="connsiteY11" fmla="*/ 284814 h 448085"/>
                <a:gd name="connsiteX12" fmla="*/ 169050 w 418212"/>
                <a:gd name="connsiteY12" fmla="*/ 310504 h 448085"/>
                <a:gd name="connsiteX13" fmla="*/ 188965 w 418212"/>
                <a:gd name="connsiteY13" fmla="*/ 324245 h 448085"/>
                <a:gd name="connsiteX14" fmla="*/ 212863 w 418212"/>
                <a:gd name="connsiteY14" fmla="*/ 328129 h 448085"/>
                <a:gd name="connsiteX15" fmla="*/ 244727 w 418212"/>
                <a:gd name="connsiteY15" fmla="*/ 320860 h 448085"/>
                <a:gd name="connsiteX16" fmla="*/ 273703 w 418212"/>
                <a:gd name="connsiteY16" fmla="*/ 299451 h 448085"/>
                <a:gd name="connsiteX17" fmla="*/ 273703 w 418212"/>
                <a:gd name="connsiteY17" fmla="*/ 7798 h 448085"/>
                <a:gd name="connsiteX18" fmla="*/ 415398 w 418212"/>
                <a:gd name="connsiteY18" fmla="*/ 7798 h 44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18212" h="448085">
                  <a:moveTo>
                    <a:pt x="415796" y="435271"/>
                  </a:moveTo>
                  <a:lnTo>
                    <a:pt x="304571" y="435271"/>
                  </a:lnTo>
                  <a:lnTo>
                    <a:pt x="297900" y="398130"/>
                  </a:lnTo>
                  <a:cubicBezTo>
                    <a:pt x="265070" y="428861"/>
                    <a:pt x="221576" y="445611"/>
                    <a:pt x="176618" y="444830"/>
                  </a:cubicBezTo>
                  <a:cubicBezTo>
                    <a:pt x="154035" y="444866"/>
                    <a:pt x="131620" y="440922"/>
                    <a:pt x="110401" y="433180"/>
                  </a:cubicBezTo>
                  <a:cubicBezTo>
                    <a:pt x="90277" y="426009"/>
                    <a:pt x="71985" y="414483"/>
                    <a:pt x="56830" y="399424"/>
                  </a:cubicBezTo>
                  <a:cubicBezTo>
                    <a:pt x="40918" y="383207"/>
                    <a:pt x="28690" y="363745"/>
                    <a:pt x="20983" y="342368"/>
                  </a:cubicBezTo>
                  <a:cubicBezTo>
                    <a:pt x="11763" y="316567"/>
                    <a:pt x="7312" y="289306"/>
                    <a:pt x="7840" y="261912"/>
                  </a:cubicBezTo>
                  <a:lnTo>
                    <a:pt x="7840" y="7798"/>
                  </a:lnTo>
                  <a:lnTo>
                    <a:pt x="149136" y="7798"/>
                  </a:lnTo>
                  <a:lnTo>
                    <a:pt x="149136" y="245681"/>
                  </a:lnTo>
                  <a:cubicBezTo>
                    <a:pt x="148847" y="258913"/>
                    <a:pt x="150599" y="272111"/>
                    <a:pt x="154314" y="284814"/>
                  </a:cubicBezTo>
                  <a:cubicBezTo>
                    <a:pt x="157350" y="294324"/>
                    <a:pt x="162379" y="303081"/>
                    <a:pt x="169050" y="310504"/>
                  </a:cubicBezTo>
                  <a:cubicBezTo>
                    <a:pt x="174457" y="316653"/>
                    <a:pt x="181298" y="321373"/>
                    <a:pt x="188965" y="324245"/>
                  </a:cubicBezTo>
                  <a:cubicBezTo>
                    <a:pt x="196662" y="326847"/>
                    <a:pt x="204738" y="328159"/>
                    <a:pt x="212863" y="328129"/>
                  </a:cubicBezTo>
                  <a:cubicBezTo>
                    <a:pt x="223896" y="328176"/>
                    <a:pt x="234799" y="325690"/>
                    <a:pt x="244727" y="320860"/>
                  </a:cubicBezTo>
                  <a:cubicBezTo>
                    <a:pt x="255581" y="315502"/>
                    <a:pt x="265389" y="308253"/>
                    <a:pt x="273703" y="299451"/>
                  </a:cubicBezTo>
                  <a:lnTo>
                    <a:pt x="273703" y="7798"/>
                  </a:lnTo>
                  <a:lnTo>
                    <a:pt x="415398" y="7798"/>
                  </a:lnTo>
                  <a:close/>
                </a:path>
              </a:pathLst>
            </a:custGeom>
            <a:grpFill/>
            <a:ln w="9945" cap="flat">
              <a:noFill/>
              <a:prstDash val="solid"/>
              <a:miter/>
            </a:ln>
          </p:spPr>
          <p:txBody>
            <a:bodyPr rtlCol="0" anchor="ctr"/>
            <a:lstStyle/>
            <a:p>
              <a:endParaRPr lang="fi-FI" sz="1350"/>
            </a:p>
          </p:txBody>
        </p:sp>
        <p:sp>
          <p:nvSpPr>
            <p:cNvPr id="38" name="Vapaamuotoinen: Muoto 37">
              <a:extLst>
                <a:ext uri="{FF2B5EF4-FFF2-40B4-BE49-F238E27FC236}">
                  <a16:creationId xmlns:a16="http://schemas.microsoft.com/office/drawing/2014/main" id="{405C9784-437B-453C-8693-00A5DB4C2BCE}"/>
                </a:ext>
              </a:extLst>
            </p:cNvPr>
            <p:cNvSpPr/>
            <p:nvPr/>
          </p:nvSpPr>
          <p:spPr bwMode="black">
            <a:xfrm>
              <a:off x="2551793" y="662746"/>
              <a:ext cx="438127" cy="557617"/>
            </a:xfrm>
            <a:custGeom>
              <a:avLst/>
              <a:gdLst>
                <a:gd name="connsiteX0" fmla="*/ 149492 w 438127"/>
                <a:gd name="connsiteY0" fmla="*/ 265198 h 557617"/>
                <a:gd name="connsiteX1" fmla="*/ 221584 w 438127"/>
                <a:gd name="connsiteY1" fmla="*/ 201470 h 557617"/>
                <a:gd name="connsiteX2" fmla="*/ 284515 w 438127"/>
                <a:gd name="connsiteY2" fmla="*/ 124001 h 557617"/>
                <a:gd name="connsiteX3" fmla="*/ 428599 w 438127"/>
                <a:gd name="connsiteY3" fmla="*/ 124001 h 557617"/>
                <a:gd name="connsiteX4" fmla="*/ 371443 w 438127"/>
                <a:gd name="connsiteY4" fmla="*/ 212722 h 557617"/>
                <a:gd name="connsiteX5" fmla="*/ 305425 w 438127"/>
                <a:gd name="connsiteY5" fmla="*/ 291485 h 557617"/>
                <a:gd name="connsiteX6" fmla="*/ 370846 w 438127"/>
                <a:gd name="connsiteY6" fmla="*/ 414758 h 557617"/>
                <a:gd name="connsiteX7" fmla="*/ 434673 w 438127"/>
                <a:gd name="connsiteY7" fmla="*/ 551474 h 557617"/>
                <a:gd name="connsiteX8" fmla="*/ 278640 w 438127"/>
                <a:gd name="connsiteY8" fmla="*/ 551474 h 557617"/>
                <a:gd name="connsiteX9" fmla="*/ 237715 w 438127"/>
                <a:gd name="connsiteY9" fmla="*/ 462753 h 557617"/>
                <a:gd name="connsiteX10" fmla="*/ 193105 w 438127"/>
                <a:gd name="connsiteY10" fmla="*/ 376422 h 557617"/>
                <a:gd name="connsiteX11" fmla="*/ 171697 w 438127"/>
                <a:gd name="connsiteY11" fmla="*/ 391060 h 557617"/>
                <a:gd name="connsiteX12" fmla="*/ 149492 w 438127"/>
                <a:gd name="connsiteY12" fmla="*/ 404403 h 557617"/>
                <a:gd name="connsiteX13" fmla="*/ 149492 w 438127"/>
                <a:gd name="connsiteY13" fmla="*/ 551474 h 557617"/>
                <a:gd name="connsiteX14" fmla="*/ 7798 w 438127"/>
                <a:gd name="connsiteY14" fmla="*/ 551474 h 557617"/>
                <a:gd name="connsiteX15" fmla="*/ 7798 w 438127"/>
                <a:gd name="connsiteY15" fmla="*/ 23729 h 557617"/>
                <a:gd name="connsiteX16" fmla="*/ 149492 w 438127"/>
                <a:gd name="connsiteY16" fmla="*/ 7798 h 557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8127" h="557617">
                  <a:moveTo>
                    <a:pt x="149492" y="265198"/>
                  </a:moveTo>
                  <a:cubicBezTo>
                    <a:pt x="175302" y="246052"/>
                    <a:pt x="199419" y="224731"/>
                    <a:pt x="221584" y="201470"/>
                  </a:cubicBezTo>
                  <a:cubicBezTo>
                    <a:pt x="244556" y="177332"/>
                    <a:pt x="265596" y="151430"/>
                    <a:pt x="284515" y="124001"/>
                  </a:cubicBezTo>
                  <a:lnTo>
                    <a:pt x="428599" y="124001"/>
                  </a:lnTo>
                  <a:cubicBezTo>
                    <a:pt x="411691" y="154901"/>
                    <a:pt x="392593" y="184550"/>
                    <a:pt x="371443" y="212722"/>
                  </a:cubicBezTo>
                  <a:cubicBezTo>
                    <a:pt x="350821" y="240110"/>
                    <a:pt x="328786" y="266400"/>
                    <a:pt x="305425" y="291485"/>
                  </a:cubicBezTo>
                  <a:cubicBezTo>
                    <a:pt x="328258" y="330651"/>
                    <a:pt x="350065" y="371742"/>
                    <a:pt x="370846" y="414758"/>
                  </a:cubicBezTo>
                  <a:cubicBezTo>
                    <a:pt x="391627" y="457775"/>
                    <a:pt x="412896" y="503347"/>
                    <a:pt x="434673" y="551474"/>
                  </a:cubicBezTo>
                  <a:lnTo>
                    <a:pt x="278640" y="551474"/>
                  </a:lnTo>
                  <a:cubicBezTo>
                    <a:pt x="265367" y="520938"/>
                    <a:pt x="251725" y="491364"/>
                    <a:pt x="237715" y="462753"/>
                  </a:cubicBezTo>
                  <a:cubicBezTo>
                    <a:pt x="223774" y="434076"/>
                    <a:pt x="208938" y="405398"/>
                    <a:pt x="193105" y="376422"/>
                  </a:cubicBezTo>
                  <a:cubicBezTo>
                    <a:pt x="186235" y="381501"/>
                    <a:pt x="179066" y="386380"/>
                    <a:pt x="171697" y="391060"/>
                  </a:cubicBezTo>
                  <a:cubicBezTo>
                    <a:pt x="164328" y="395740"/>
                    <a:pt x="156960" y="400221"/>
                    <a:pt x="149492" y="404403"/>
                  </a:cubicBezTo>
                  <a:lnTo>
                    <a:pt x="149492" y="551474"/>
                  </a:lnTo>
                  <a:lnTo>
                    <a:pt x="7798" y="551474"/>
                  </a:lnTo>
                  <a:lnTo>
                    <a:pt x="7798" y="23729"/>
                  </a:lnTo>
                  <a:lnTo>
                    <a:pt x="149492" y="7798"/>
                  </a:lnTo>
                  <a:close/>
                </a:path>
              </a:pathLst>
            </a:custGeom>
            <a:grpFill/>
            <a:ln w="9945" cap="flat">
              <a:noFill/>
              <a:prstDash val="solid"/>
              <a:miter/>
            </a:ln>
          </p:spPr>
          <p:txBody>
            <a:bodyPr rtlCol="0" anchor="ctr"/>
            <a:lstStyle/>
            <a:p>
              <a:endParaRPr lang="fi-FI" sz="1350"/>
            </a:p>
          </p:txBody>
        </p:sp>
      </p:grpSp>
      <p:sp>
        <p:nvSpPr>
          <p:cNvPr id="10" name="Päivämäärän paikkamerkki 9">
            <a:extLst>
              <a:ext uri="{FF2B5EF4-FFF2-40B4-BE49-F238E27FC236}">
                <a16:creationId xmlns:a16="http://schemas.microsoft.com/office/drawing/2014/main" id="{FC9FD326-6B30-4445-A995-533F92F7B656}"/>
              </a:ext>
            </a:extLst>
          </p:cNvPr>
          <p:cNvSpPr>
            <a:spLocks noGrp="1"/>
          </p:cNvSpPr>
          <p:nvPr>
            <p:ph type="dt" sz="half" idx="10"/>
          </p:nvPr>
        </p:nvSpPr>
        <p:spPr/>
        <p:txBody>
          <a:bodyPr/>
          <a:lstStyle>
            <a:lvl1pPr>
              <a:defRPr>
                <a:solidFill>
                  <a:schemeClr val="bg1"/>
                </a:solidFill>
              </a:defRPr>
            </a:lvl1pPr>
          </a:lstStyle>
          <a:p>
            <a:fld id="{EFD1D2F2-773E-401F-AAC6-6723E88EA737}" type="datetime1">
              <a:rPr lang="fi-FI" smtClean="0"/>
              <a:t>14.11.2023</a:t>
            </a:fld>
            <a:endParaRPr lang="fi-FI"/>
          </a:p>
        </p:txBody>
      </p:sp>
      <p:sp>
        <p:nvSpPr>
          <p:cNvPr id="11" name="Alatunnisteen paikkamerkki 10">
            <a:extLst>
              <a:ext uri="{FF2B5EF4-FFF2-40B4-BE49-F238E27FC236}">
                <a16:creationId xmlns:a16="http://schemas.microsoft.com/office/drawing/2014/main" id="{D0ABDB7E-BB3F-4673-B28A-E258C23FC5E9}"/>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12" name="Dian numeron paikkamerkki 11">
            <a:extLst>
              <a:ext uri="{FF2B5EF4-FFF2-40B4-BE49-F238E27FC236}">
                <a16:creationId xmlns:a16="http://schemas.microsoft.com/office/drawing/2014/main" id="{ABD7DA10-2626-4AFA-985F-9C96D3E4DECE}"/>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spTree>
    <p:extLst>
      <p:ext uri="{BB962C8B-B14F-4D97-AF65-F5344CB8AC3E}">
        <p14:creationId xmlns:p14="http://schemas.microsoft.com/office/powerpoint/2010/main" val="3025592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fi-FI" dirty="0"/>
          </a:p>
        </p:txBody>
      </p:sp>
      <p:sp>
        <p:nvSpPr>
          <p:cNvPr id="3" name="Content Placeholder 2"/>
          <p:cNvSpPr>
            <a:spLocks noGrp="1"/>
          </p:cNvSpPr>
          <p:nvPr>
            <p:ph sz="half" idx="1"/>
          </p:nvPr>
        </p:nvSpPr>
        <p:spPr>
          <a:xfrm>
            <a:off x="396000" y="1368000"/>
            <a:ext cx="4032000" cy="4536000"/>
          </a:xfrm>
        </p:spPr>
        <p:txBody>
          <a:bodyPr/>
          <a:lstStyle>
            <a:lvl1pPr>
              <a:defRPr sz="2100"/>
            </a:lvl1pPr>
            <a:lvl2pPr>
              <a:defRPr sz="1900"/>
            </a:lvl2pPr>
            <a:lvl3pPr>
              <a:defRPr sz="1700"/>
            </a:lvl3pPr>
            <a:lvl4pPr>
              <a:defRPr sz="1500"/>
            </a:lvl4pPr>
            <a:lvl5pPr>
              <a:defRPr sz="1500"/>
            </a:lvl5pPr>
            <a:lvl6pPr>
              <a:defRPr sz="1350"/>
            </a:lvl6pPr>
            <a:lvl7pPr>
              <a:defRPr sz="1350"/>
            </a:lvl7pPr>
            <a:lvl8pPr>
              <a:defRPr sz="1350"/>
            </a:lvl8pPr>
            <a:lvl9pPr>
              <a:defRPr sz="135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Content Placeholder 3"/>
          <p:cNvSpPr>
            <a:spLocks noGrp="1"/>
          </p:cNvSpPr>
          <p:nvPr>
            <p:ph sz="half" idx="2"/>
          </p:nvPr>
        </p:nvSpPr>
        <p:spPr>
          <a:xfrm>
            <a:off x="4718644" y="1368000"/>
            <a:ext cx="4032000" cy="4536000"/>
          </a:xfrm>
        </p:spPr>
        <p:txBody>
          <a:bodyPr/>
          <a:lstStyle>
            <a:lvl1pPr>
              <a:defRPr sz="2100"/>
            </a:lvl1pPr>
            <a:lvl2pPr>
              <a:defRPr sz="1900"/>
            </a:lvl2pPr>
            <a:lvl3pPr>
              <a:defRPr sz="1700"/>
            </a:lvl3pPr>
            <a:lvl4pPr>
              <a:defRPr sz="1500"/>
            </a:lvl4pPr>
            <a:lvl5pPr>
              <a:defRPr sz="1500"/>
            </a:lvl5pPr>
            <a:lvl6pPr>
              <a:defRPr sz="1350"/>
            </a:lvl6pPr>
            <a:lvl7pPr>
              <a:defRPr sz="1350"/>
            </a:lvl7pPr>
            <a:lvl8pPr>
              <a:defRPr sz="1350"/>
            </a:lvl8pPr>
            <a:lvl9pPr>
              <a:defRPr sz="135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4">
            <a:extLst>
              <a:ext uri="{FF2B5EF4-FFF2-40B4-BE49-F238E27FC236}">
                <a16:creationId xmlns:a16="http://schemas.microsoft.com/office/drawing/2014/main" id="{B27D9F26-DC92-4215-BA87-3FD8A40DD77F}"/>
              </a:ext>
            </a:extLst>
          </p:cNvPr>
          <p:cNvSpPr>
            <a:spLocks noGrp="1"/>
          </p:cNvSpPr>
          <p:nvPr>
            <p:ph type="dt" sz="half" idx="10"/>
          </p:nvPr>
        </p:nvSpPr>
        <p:spPr/>
        <p:txBody>
          <a:bodyPr/>
          <a:lstStyle/>
          <a:p>
            <a:fld id="{220D29A7-17D7-4104-928E-8C4A6132560F}" type="datetime1">
              <a:rPr lang="fi-FI" smtClean="0"/>
              <a:t>14.11.2023</a:t>
            </a:fld>
            <a:endParaRPr lang="fi-FI"/>
          </a:p>
        </p:txBody>
      </p:sp>
      <p:sp>
        <p:nvSpPr>
          <p:cNvPr id="6" name="Alatunnisteen paikkamerkki 5">
            <a:extLst>
              <a:ext uri="{FF2B5EF4-FFF2-40B4-BE49-F238E27FC236}">
                <a16:creationId xmlns:a16="http://schemas.microsoft.com/office/drawing/2014/main" id="{C61CD8B5-6A49-4E56-AD4B-E8FB4C234E8F}"/>
              </a:ext>
            </a:extLst>
          </p:cNvPr>
          <p:cNvSpPr>
            <a:spLocks noGrp="1"/>
          </p:cNvSpPr>
          <p:nvPr>
            <p:ph type="ftr" sz="quarter" idx="11"/>
          </p:nvPr>
        </p:nvSpPr>
        <p:spPr/>
        <p:txBody>
          <a:bodyPr/>
          <a:lstStyle/>
          <a:p>
            <a:r>
              <a:rPr lang="fi-FI"/>
              <a:t>[Esitys, Esittäjän nimi]</a:t>
            </a:r>
          </a:p>
        </p:txBody>
      </p:sp>
      <p:sp>
        <p:nvSpPr>
          <p:cNvPr id="7" name="Dian numeron paikkamerkki 6">
            <a:extLst>
              <a:ext uri="{FF2B5EF4-FFF2-40B4-BE49-F238E27FC236}">
                <a16:creationId xmlns:a16="http://schemas.microsoft.com/office/drawing/2014/main" id="{AED3A237-4431-41C4-AC8E-2476902418EE}"/>
              </a:ext>
            </a:extLst>
          </p:cNvPr>
          <p:cNvSpPr>
            <a:spLocks noGrp="1"/>
          </p:cNvSpPr>
          <p:nvPr>
            <p:ph type="sldNum" sz="quarter" idx="12"/>
          </p:nvPr>
        </p:nvSpPr>
        <p:spPr/>
        <p:txBody>
          <a:bodyPr/>
          <a:lstStyle/>
          <a:p>
            <a:fld id="{D404975B-636D-4E0C-AA48-B488677208A3}" type="slidenum">
              <a:rPr lang="fi-FI" smtClean="0"/>
              <a:t>‹#›</a:t>
            </a:fld>
            <a:endParaRPr lang="fi-FI"/>
          </a:p>
        </p:txBody>
      </p:sp>
    </p:spTree>
    <p:extLst>
      <p:ext uri="{BB962C8B-B14F-4D97-AF65-F5344CB8AC3E}">
        <p14:creationId xmlns:p14="http://schemas.microsoft.com/office/powerpoint/2010/main" val="4026940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woObj" preserve="1">
  <p:cSld name="Kaksi sisältökohdetta 2">
    <p:bg>
      <p:bgPr>
        <a:solidFill>
          <a:srgbClr val="0066B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
        <p:nvSpPr>
          <p:cNvPr id="3" name="Content Placeholder 2"/>
          <p:cNvSpPr>
            <a:spLocks noGrp="1"/>
          </p:cNvSpPr>
          <p:nvPr>
            <p:ph sz="half" idx="1"/>
          </p:nvPr>
        </p:nvSpPr>
        <p:spPr>
          <a:xfrm>
            <a:off x="396000" y="1368000"/>
            <a:ext cx="4032000" cy="4536000"/>
          </a:xfrm>
        </p:spPr>
        <p:txBody>
          <a:bodyPr/>
          <a:lstStyle>
            <a:lvl1pPr>
              <a:defRPr sz="2100">
                <a:solidFill>
                  <a:schemeClr val="bg1"/>
                </a:solidFill>
              </a:defRPr>
            </a:lvl1pPr>
            <a:lvl2pPr>
              <a:defRPr sz="1900">
                <a:solidFill>
                  <a:schemeClr val="bg1"/>
                </a:solidFill>
              </a:defRPr>
            </a:lvl2pPr>
            <a:lvl3pPr>
              <a:defRPr sz="1700">
                <a:solidFill>
                  <a:schemeClr val="bg1"/>
                </a:solidFill>
              </a:defRPr>
            </a:lvl3pPr>
            <a:lvl4pPr>
              <a:defRPr sz="1500">
                <a:solidFill>
                  <a:schemeClr val="bg1"/>
                </a:solidFill>
              </a:defRPr>
            </a:lvl4pPr>
            <a:lvl5pPr>
              <a:defRPr sz="1500">
                <a:solidFill>
                  <a:schemeClr val="bg1"/>
                </a:solidFill>
              </a:defRPr>
            </a:lvl5pPr>
            <a:lvl6pPr>
              <a:defRPr sz="1350"/>
            </a:lvl6pPr>
            <a:lvl7pPr>
              <a:defRPr sz="1350"/>
            </a:lvl7pPr>
            <a:lvl8pPr>
              <a:defRPr sz="1350"/>
            </a:lvl8pPr>
            <a:lvl9pPr>
              <a:defRPr sz="135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Content Placeholder 3"/>
          <p:cNvSpPr>
            <a:spLocks noGrp="1"/>
          </p:cNvSpPr>
          <p:nvPr>
            <p:ph sz="half" idx="2"/>
          </p:nvPr>
        </p:nvSpPr>
        <p:spPr>
          <a:xfrm>
            <a:off x="4718644" y="1368000"/>
            <a:ext cx="4032000" cy="4536000"/>
          </a:xfrm>
        </p:spPr>
        <p:txBody>
          <a:bodyPr/>
          <a:lstStyle>
            <a:lvl1pPr>
              <a:defRPr sz="2100">
                <a:solidFill>
                  <a:schemeClr val="bg1"/>
                </a:solidFill>
              </a:defRPr>
            </a:lvl1pPr>
            <a:lvl2pPr>
              <a:defRPr sz="1900">
                <a:solidFill>
                  <a:schemeClr val="bg1"/>
                </a:solidFill>
              </a:defRPr>
            </a:lvl2pPr>
            <a:lvl3pPr>
              <a:defRPr sz="1700">
                <a:solidFill>
                  <a:schemeClr val="bg1"/>
                </a:solidFill>
              </a:defRPr>
            </a:lvl3pPr>
            <a:lvl4pPr>
              <a:defRPr sz="1500">
                <a:solidFill>
                  <a:schemeClr val="bg1"/>
                </a:solidFill>
              </a:defRPr>
            </a:lvl4pPr>
            <a:lvl5pPr>
              <a:defRPr sz="1500">
                <a:solidFill>
                  <a:schemeClr val="bg1"/>
                </a:solidFill>
              </a:defRPr>
            </a:lvl5pPr>
            <a:lvl6pPr>
              <a:defRPr sz="1350"/>
            </a:lvl6pPr>
            <a:lvl7pPr>
              <a:defRPr sz="1350"/>
            </a:lvl7pPr>
            <a:lvl8pPr>
              <a:defRPr sz="1350"/>
            </a:lvl8pPr>
            <a:lvl9pPr>
              <a:defRPr sz="135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4">
            <a:extLst>
              <a:ext uri="{FF2B5EF4-FFF2-40B4-BE49-F238E27FC236}">
                <a16:creationId xmlns:a16="http://schemas.microsoft.com/office/drawing/2014/main" id="{B27D9F26-DC92-4215-BA87-3FD8A40DD77F}"/>
              </a:ext>
            </a:extLst>
          </p:cNvPr>
          <p:cNvSpPr>
            <a:spLocks noGrp="1"/>
          </p:cNvSpPr>
          <p:nvPr>
            <p:ph type="dt" sz="half" idx="10"/>
          </p:nvPr>
        </p:nvSpPr>
        <p:spPr/>
        <p:txBody>
          <a:bodyPr/>
          <a:lstStyle>
            <a:lvl1pPr>
              <a:defRPr>
                <a:solidFill>
                  <a:schemeClr val="bg1"/>
                </a:solidFill>
              </a:defRPr>
            </a:lvl1pPr>
          </a:lstStyle>
          <a:p>
            <a:fld id="{FA2F2D92-B983-4570-8F8F-2C136B2632BE}" type="datetime1">
              <a:rPr lang="fi-FI" smtClean="0"/>
              <a:t>14.11.2023</a:t>
            </a:fld>
            <a:endParaRPr lang="fi-FI"/>
          </a:p>
        </p:txBody>
      </p:sp>
      <p:sp>
        <p:nvSpPr>
          <p:cNvPr id="6" name="Alatunnisteen paikkamerkki 5">
            <a:extLst>
              <a:ext uri="{FF2B5EF4-FFF2-40B4-BE49-F238E27FC236}">
                <a16:creationId xmlns:a16="http://schemas.microsoft.com/office/drawing/2014/main" id="{C61CD8B5-6A49-4E56-AD4B-E8FB4C234E8F}"/>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7" name="Dian numeron paikkamerkki 6">
            <a:extLst>
              <a:ext uri="{FF2B5EF4-FFF2-40B4-BE49-F238E27FC236}">
                <a16:creationId xmlns:a16="http://schemas.microsoft.com/office/drawing/2014/main" id="{AED3A237-4431-41C4-AC8E-2476902418EE}"/>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pic>
        <p:nvPicPr>
          <p:cNvPr id="8" name="Picture 6">
            <a:extLst>
              <a:ext uri="{FF2B5EF4-FFF2-40B4-BE49-F238E27FC236}">
                <a16:creationId xmlns:a16="http://schemas.microsoft.com/office/drawing/2014/main" id="{B10A9D0C-5114-4366-9900-377DFE7A7B9C}"/>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7362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woObj" preserve="1">
  <p:cSld name="Kaksi sisältökohdetta 3">
    <p:bg>
      <p:bgPr>
        <a:solidFill>
          <a:srgbClr val="F4848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
        <p:nvSpPr>
          <p:cNvPr id="3" name="Content Placeholder 2"/>
          <p:cNvSpPr>
            <a:spLocks noGrp="1"/>
          </p:cNvSpPr>
          <p:nvPr>
            <p:ph sz="half" idx="1"/>
          </p:nvPr>
        </p:nvSpPr>
        <p:spPr>
          <a:xfrm>
            <a:off x="396000" y="1368000"/>
            <a:ext cx="4032000" cy="4536000"/>
          </a:xfrm>
        </p:spPr>
        <p:txBody>
          <a:bodyPr/>
          <a:lstStyle>
            <a:lvl1pPr>
              <a:defRPr sz="2100">
                <a:solidFill>
                  <a:schemeClr val="bg1"/>
                </a:solidFill>
              </a:defRPr>
            </a:lvl1pPr>
            <a:lvl2pPr>
              <a:defRPr sz="1900">
                <a:solidFill>
                  <a:schemeClr val="bg1"/>
                </a:solidFill>
              </a:defRPr>
            </a:lvl2pPr>
            <a:lvl3pPr>
              <a:defRPr sz="1700">
                <a:solidFill>
                  <a:schemeClr val="bg1"/>
                </a:solidFill>
              </a:defRPr>
            </a:lvl3pPr>
            <a:lvl4pPr>
              <a:defRPr sz="1500">
                <a:solidFill>
                  <a:schemeClr val="bg1"/>
                </a:solidFill>
              </a:defRPr>
            </a:lvl4pPr>
            <a:lvl5pPr>
              <a:defRPr sz="1500">
                <a:solidFill>
                  <a:schemeClr val="bg1"/>
                </a:solidFill>
              </a:defRPr>
            </a:lvl5pPr>
            <a:lvl6pPr>
              <a:defRPr sz="1350"/>
            </a:lvl6pPr>
            <a:lvl7pPr>
              <a:defRPr sz="1350"/>
            </a:lvl7pPr>
            <a:lvl8pPr>
              <a:defRPr sz="1350"/>
            </a:lvl8pPr>
            <a:lvl9pPr>
              <a:defRPr sz="135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Content Placeholder 3"/>
          <p:cNvSpPr>
            <a:spLocks noGrp="1"/>
          </p:cNvSpPr>
          <p:nvPr>
            <p:ph sz="half" idx="2"/>
          </p:nvPr>
        </p:nvSpPr>
        <p:spPr>
          <a:xfrm>
            <a:off x="4718644" y="1368000"/>
            <a:ext cx="4032000" cy="4536000"/>
          </a:xfrm>
        </p:spPr>
        <p:txBody>
          <a:bodyPr/>
          <a:lstStyle>
            <a:lvl1pPr>
              <a:defRPr sz="2100">
                <a:solidFill>
                  <a:schemeClr val="bg1"/>
                </a:solidFill>
              </a:defRPr>
            </a:lvl1pPr>
            <a:lvl2pPr>
              <a:defRPr sz="1900">
                <a:solidFill>
                  <a:schemeClr val="bg1"/>
                </a:solidFill>
              </a:defRPr>
            </a:lvl2pPr>
            <a:lvl3pPr>
              <a:defRPr sz="1700">
                <a:solidFill>
                  <a:schemeClr val="bg1"/>
                </a:solidFill>
              </a:defRPr>
            </a:lvl3pPr>
            <a:lvl4pPr>
              <a:defRPr sz="1500">
                <a:solidFill>
                  <a:schemeClr val="bg1"/>
                </a:solidFill>
              </a:defRPr>
            </a:lvl4pPr>
            <a:lvl5pPr>
              <a:defRPr sz="1500">
                <a:solidFill>
                  <a:schemeClr val="bg1"/>
                </a:solidFill>
              </a:defRPr>
            </a:lvl5pPr>
            <a:lvl6pPr>
              <a:defRPr sz="1350"/>
            </a:lvl6pPr>
            <a:lvl7pPr>
              <a:defRPr sz="1350"/>
            </a:lvl7pPr>
            <a:lvl8pPr>
              <a:defRPr sz="1350"/>
            </a:lvl8pPr>
            <a:lvl9pPr>
              <a:defRPr sz="135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4">
            <a:extLst>
              <a:ext uri="{FF2B5EF4-FFF2-40B4-BE49-F238E27FC236}">
                <a16:creationId xmlns:a16="http://schemas.microsoft.com/office/drawing/2014/main" id="{B27D9F26-DC92-4215-BA87-3FD8A40DD77F}"/>
              </a:ext>
            </a:extLst>
          </p:cNvPr>
          <p:cNvSpPr>
            <a:spLocks noGrp="1"/>
          </p:cNvSpPr>
          <p:nvPr>
            <p:ph type="dt" sz="half" idx="10"/>
          </p:nvPr>
        </p:nvSpPr>
        <p:spPr/>
        <p:txBody>
          <a:bodyPr/>
          <a:lstStyle>
            <a:lvl1pPr>
              <a:defRPr>
                <a:solidFill>
                  <a:schemeClr val="bg1"/>
                </a:solidFill>
              </a:defRPr>
            </a:lvl1pPr>
          </a:lstStyle>
          <a:p>
            <a:fld id="{2394BB94-40C3-458F-9F3D-4459B5F8F350}" type="datetime1">
              <a:rPr lang="fi-FI" smtClean="0"/>
              <a:t>14.11.2023</a:t>
            </a:fld>
            <a:endParaRPr lang="fi-FI"/>
          </a:p>
        </p:txBody>
      </p:sp>
      <p:sp>
        <p:nvSpPr>
          <p:cNvPr id="6" name="Alatunnisteen paikkamerkki 5">
            <a:extLst>
              <a:ext uri="{FF2B5EF4-FFF2-40B4-BE49-F238E27FC236}">
                <a16:creationId xmlns:a16="http://schemas.microsoft.com/office/drawing/2014/main" id="{C61CD8B5-6A49-4E56-AD4B-E8FB4C234E8F}"/>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7" name="Dian numeron paikkamerkki 6">
            <a:extLst>
              <a:ext uri="{FF2B5EF4-FFF2-40B4-BE49-F238E27FC236}">
                <a16:creationId xmlns:a16="http://schemas.microsoft.com/office/drawing/2014/main" id="{AED3A237-4431-41C4-AC8E-2476902418EE}"/>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pic>
        <p:nvPicPr>
          <p:cNvPr id="8" name="Picture 6">
            <a:extLst>
              <a:ext uri="{FF2B5EF4-FFF2-40B4-BE49-F238E27FC236}">
                <a16:creationId xmlns:a16="http://schemas.microsoft.com/office/drawing/2014/main" id="{B10A9D0C-5114-4366-9900-377DFE7A7B9C}"/>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84704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fi-FI" dirty="0"/>
          </a:p>
        </p:txBody>
      </p:sp>
      <p:sp>
        <p:nvSpPr>
          <p:cNvPr id="3" name="Text Placeholder 2"/>
          <p:cNvSpPr>
            <a:spLocks noGrp="1"/>
          </p:cNvSpPr>
          <p:nvPr>
            <p:ph type="body" idx="1"/>
          </p:nvPr>
        </p:nvSpPr>
        <p:spPr>
          <a:xfrm>
            <a:off x="396000" y="1368000"/>
            <a:ext cx="4032000" cy="540000"/>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4" name="Content Placeholder 3"/>
          <p:cNvSpPr>
            <a:spLocks noGrp="1"/>
          </p:cNvSpPr>
          <p:nvPr>
            <p:ph sz="half" idx="2"/>
          </p:nvPr>
        </p:nvSpPr>
        <p:spPr>
          <a:xfrm>
            <a:off x="396000" y="1980530"/>
            <a:ext cx="4032000" cy="3924000"/>
          </a:xfrm>
        </p:spPr>
        <p:txBody>
          <a:bodyPr/>
          <a:lstStyle>
            <a:lvl1pPr>
              <a:defRPr sz="2100"/>
            </a:lvl1pPr>
            <a:lvl2pPr>
              <a:defRPr sz="1900"/>
            </a:lvl2pPr>
            <a:lvl3pPr>
              <a:defRPr sz="1700"/>
            </a:lvl3pPr>
            <a:lvl4pPr>
              <a:defRPr sz="1500"/>
            </a:lvl4pPr>
            <a:lvl5pPr>
              <a:defRPr sz="15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xt Placeholder 4"/>
          <p:cNvSpPr>
            <a:spLocks noGrp="1"/>
          </p:cNvSpPr>
          <p:nvPr>
            <p:ph type="body" sz="quarter" idx="3"/>
          </p:nvPr>
        </p:nvSpPr>
        <p:spPr>
          <a:xfrm>
            <a:off x="4696017" y="1368000"/>
            <a:ext cx="4032000" cy="540000"/>
          </a:xfrm>
        </p:spPr>
        <p:txBody>
          <a:bodyPr anchor="b"/>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6" name="Content Placeholder 5"/>
          <p:cNvSpPr>
            <a:spLocks noGrp="1"/>
          </p:cNvSpPr>
          <p:nvPr>
            <p:ph sz="quarter" idx="4"/>
          </p:nvPr>
        </p:nvSpPr>
        <p:spPr>
          <a:xfrm>
            <a:off x="4696017" y="1980530"/>
            <a:ext cx="4032000" cy="3924000"/>
          </a:xfrm>
        </p:spPr>
        <p:txBody>
          <a:bodyPr/>
          <a:lstStyle>
            <a:lvl1pPr>
              <a:defRPr sz="2100"/>
            </a:lvl1pPr>
            <a:lvl2pPr>
              <a:defRPr sz="1900"/>
            </a:lvl2pPr>
            <a:lvl3pPr>
              <a:defRPr sz="1700"/>
            </a:lvl3pPr>
            <a:lvl4pPr>
              <a:defRPr sz="1500"/>
            </a:lvl4pPr>
            <a:lvl5pPr>
              <a:defRPr sz="15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7" name="Päivämäärän paikkamerkki 6">
            <a:extLst>
              <a:ext uri="{FF2B5EF4-FFF2-40B4-BE49-F238E27FC236}">
                <a16:creationId xmlns:a16="http://schemas.microsoft.com/office/drawing/2014/main" id="{9E9DA350-4CD6-4817-B4CA-DC05632CB3D2}"/>
              </a:ext>
            </a:extLst>
          </p:cNvPr>
          <p:cNvSpPr>
            <a:spLocks noGrp="1"/>
          </p:cNvSpPr>
          <p:nvPr>
            <p:ph type="dt" sz="half" idx="10"/>
          </p:nvPr>
        </p:nvSpPr>
        <p:spPr/>
        <p:txBody>
          <a:bodyPr/>
          <a:lstStyle/>
          <a:p>
            <a:fld id="{E17A3904-0ABB-4722-ABC8-F1496BE132BC}" type="datetime1">
              <a:rPr lang="fi-FI" smtClean="0"/>
              <a:t>14.11.2023</a:t>
            </a:fld>
            <a:endParaRPr lang="fi-FI"/>
          </a:p>
        </p:txBody>
      </p:sp>
      <p:sp>
        <p:nvSpPr>
          <p:cNvPr id="8" name="Alatunnisteen paikkamerkki 7">
            <a:extLst>
              <a:ext uri="{FF2B5EF4-FFF2-40B4-BE49-F238E27FC236}">
                <a16:creationId xmlns:a16="http://schemas.microsoft.com/office/drawing/2014/main" id="{1C4970D3-04F6-4B44-85E0-50C2A3ADFBFB}"/>
              </a:ext>
            </a:extLst>
          </p:cNvPr>
          <p:cNvSpPr>
            <a:spLocks noGrp="1"/>
          </p:cNvSpPr>
          <p:nvPr>
            <p:ph type="ftr" sz="quarter" idx="11"/>
          </p:nvPr>
        </p:nvSpPr>
        <p:spPr/>
        <p:txBody>
          <a:bodyPr/>
          <a:lstStyle/>
          <a:p>
            <a:r>
              <a:rPr lang="fi-FI"/>
              <a:t>[Esitys, Esittäjän nimi]</a:t>
            </a:r>
          </a:p>
        </p:txBody>
      </p:sp>
      <p:sp>
        <p:nvSpPr>
          <p:cNvPr id="9" name="Dian numeron paikkamerkki 8">
            <a:extLst>
              <a:ext uri="{FF2B5EF4-FFF2-40B4-BE49-F238E27FC236}">
                <a16:creationId xmlns:a16="http://schemas.microsoft.com/office/drawing/2014/main" id="{E9FEDBD2-51A0-41E9-83CA-A5ABD4BA9BD3}"/>
              </a:ext>
            </a:extLst>
          </p:cNvPr>
          <p:cNvSpPr>
            <a:spLocks noGrp="1"/>
          </p:cNvSpPr>
          <p:nvPr>
            <p:ph type="sldNum" sz="quarter" idx="12"/>
          </p:nvPr>
        </p:nvSpPr>
        <p:spPr/>
        <p:txBody>
          <a:bodyPr/>
          <a:lstStyle/>
          <a:p>
            <a:fld id="{D404975B-636D-4E0C-AA48-B488677208A3}" type="slidenum">
              <a:rPr lang="fi-FI" smtClean="0"/>
              <a:t>‹#›</a:t>
            </a:fld>
            <a:endParaRPr lang="fi-FI"/>
          </a:p>
        </p:txBody>
      </p:sp>
    </p:spTree>
    <p:extLst>
      <p:ext uri="{BB962C8B-B14F-4D97-AF65-F5344CB8AC3E}">
        <p14:creationId xmlns:p14="http://schemas.microsoft.com/office/powerpoint/2010/main" val="16186690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woTxTwoObj" preserve="1">
  <p:cSld name="Vertailu 2">
    <p:bg>
      <p:bgPr>
        <a:solidFill>
          <a:srgbClr val="0066B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
        <p:nvSpPr>
          <p:cNvPr id="3" name="Text Placeholder 2"/>
          <p:cNvSpPr>
            <a:spLocks noGrp="1"/>
          </p:cNvSpPr>
          <p:nvPr>
            <p:ph type="body" idx="1"/>
          </p:nvPr>
        </p:nvSpPr>
        <p:spPr>
          <a:xfrm>
            <a:off x="396000" y="1368000"/>
            <a:ext cx="4032000" cy="540000"/>
          </a:xfrm>
        </p:spPr>
        <p:txBody>
          <a:bodyPr anchor="b"/>
          <a:lstStyle>
            <a:lvl1pPr marL="0" indent="0">
              <a:buNone/>
              <a:defRPr sz="2100" b="1">
                <a:solidFill>
                  <a:schemeClr val="bg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4" name="Content Placeholder 3"/>
          <p:cNvSpPr>
            <a:spLocks noGrp="1"/>
          </p:cNvSpPr>
          <p:nvPr>
            <p:ph sz="half" idx="2"/>
          </p:nvPr>
        </p:nvSpPr>
        <p:spPr>
          <a:xfrm>
            <a:off x="396000" y="1980530"/>
            <a:ext cx="4032000" cy="3924000"/>
          </a:xfrm>
        </p:spPr>
        <p:txBody>
          <a:bodyPr/>
          <a:lstStyle>
            <a:lvl1pPr>
              <a:defRPr sz="2100">
                <a:solidFill>
                  <a:schemeClr val="bg1"/>
                </a:solidFill>
              </a:defRPr>
            </a:lvl1pPr>
            <a:lvl2pPr>
              <a:defRPr sz="1900">
                <a:solidFill>
                  <a:schemeClr val="bg1"/>
                </a:solidFill>
              </a:defRPr>
            </a:lvl2pPr>
            <a:lvl3pPr>
              <a:defRPr sz="1700">
                <a:solidFill>
                  <a:schemeClr val="bg1"/>
                </a:solidFill>
              </a:defRPr>
            </a:lvl3pPr>
            <a:lvl4pPr>
              <a:defRPr sz="1500">
                <a:solidFill>
                  <a:schemeClr val="bg1"/>
                </a:solidFill>
              </a:defRPr>
            </a:lvl4pPr>
            <a:lvl5pPr>
              <a:defRPr sz="1500">
                <a:solidFill>
                  <a:schemeClr val="bg1"/>
                </a:solidFill>
              </a:defRPr>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xt Placeholder 4"/>
          <p:cNvSpPr>
            <a:spLocks noGrp="1"/>
          </p:cNvSpPr>
          <p:nvPr>
            <p:ph type="body" sz="quarter" idx="3"/>
          </p:nvPr>
        </p:nvSpPr>
        <p:spPr>
          <a:xfrm>
            <a:off x="4696017" y="1368000"/>
            <a:ext cx="4032000" cy="540000"/>
          </a:xfrm>
        </p:spPr>
        <p:txBody>
          <a:bodyPr anchor="b"/>
          <a:lstStyle>
            <a:lvl1pPr marL="0" indent="0">
              <a:buNone/>
              <a:defRPr sz="2100" b="1">
                <a:solidFill>
                  <a:schemeClr val="bg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6" name="Content Placeholder 5"/>
          <p:cNvSpPr>
            <a:spLocks noGrp="1"/>
          </p:cNvSpPr>
          <p:nvPr>
            <p:ph sz="quarter" idx="4"/>
          </p:nvPr>
        </p:nvSpPr>
        <p:spPr>
          <a:xfrm>
            <a:off x="4696017" y="1980530"/>
            <a:ext cx="4032000" cy="3924000"/>
          </a:xfrm>
        </p:spPr>
        <p:txBody>
          <a:bodyPr/>
          <a:lstStyle>
            <a:lvl1pPr>
              <a:defRPr sz="2100">
                <a:solidFill>
                  <a:schemeClr val="bg1"/>
                </a:solidFill>
              </a:defRPr>
            </a:lvl1pPr>
            <a:lvl2pPr>
              <a:defRPr sz="1900">
                <a:solidFill>
                  <a:schemeClr val="bg1"/>
                </a:solidFill>
              </a:defRPr>
            </a:lvl2pPr>
            <a:lvl3pPr>
              <a:defRPr sz="1700">
                <a:solidFill>
                  <a:schemeClr val="bg1"/>
                </a:solidFill>
              </a:defRPr>
            </a:lvl3pPr>
            <a:lvl4pPr>
              <a:defRPr sz="1500">
                <a:solidFill>
                  <a:schemeClr val="bg1"/>
                </a:solidFill>
              </a:defRPr>
            </a:lvl4pPr>
            <a:lvl5pPr>
              <a:defRPr sz="1500">
                <a:solidFill>
                  <a:schemeClr val="bg1"/>
                </a:solidFill>
              </a:defRPr>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7" name="Päivämäärän paikkamerkki 6">
            <a:extLst>
              <a:ext uri="{FF2B5EF4-FFF2-40B4-BE49-F238E27FC236}">
                <a16:creationId xmlns:a16="http://schemas.microsoft.com/office/drawing/2014/main" id="{9E9DA350-4CD6-4817-B4CA-DC05632CB3D2}"/>
              </a:ext>
            </a:extLst>
          </p:cNvPr>
          <p:cNvSpPr>
            <a:spLocks noGrp="1"/>
          </p:cNvSpPr>
          <p:nvPr>
            <p:ph type="dt" sz="half" idx="10"/>
          </p:nvPr>
        </p:nvSpPr>
        <p:spPr/>
        <p:txBody>
          <a:bodyPr/>
          <a:lstStyle>
            <a:lvl1pPr>
              <a:defRPr>
                <a:solidFill>
                  <a:schemeClr val="bg1"/>
                </a:solidFill>
              </a:defRPr>
            </a:lvl1pPr>
          </a:lstStyle>
          <a:p>
            <a:fld id="{B5C28CCC-3122-4893-A327-0B71F550226C}" type="datetime1">
              <a:rPr lang="fi-FI" smtClean="0"/>
              <a:t>14.11.2023</a:t>
            </a:fld>
            <a:endParaRPr lang="fi-FI"/>
          </a:p>
        </p:txBody>
      </p:sp>
      <p:sp>
        <p:nvSpPr>
          <p:cNvPr id="8" name="Alatunnisteen paikkamerkki 7">
            <a:extLst>
              <a:ext uri="{FF2B5EF4-FFF2-40B4-BE49-F238E27FC236}">
                <a16:creationId xmlns:a16="http://schemas.microsoft.com/office/drawing/2014/main" id="{1C4970D3-04F6-4B44-85E0-50C2A3ADFBFB}"/>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9" name="Dian numeron paikkamerkki 8">
            <a:extLst>
              <a:ext uri="{FF2B5EF4-FFF2-40B4-BE49-F238E27FC236}">
                <a16:creationId xmlns:a16="http://schemas.microsoft.com/office/drawing/2014/main" id="{E9FEDBD2-51A0-41E9-83CA-A5ABD4BA9BD3}"/>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pic>
        <p:nvPicPr>
          <p:cNvPr id="10" name="Picture 6">
            <a:extLst>
              <a:ext uri="{FF2B5EF4-FFF2-40B4-BE49-F238E27FC236}">
                <a16:creationId xmlns:a16="http://schemas.microsoft.com/office/drawing/2014/main" id="{3DCEC101-57E7-477B-96F7-B46B0243F65D}"/>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2316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TxTwoObj" preserve="1">
  <p:cSld name="Vertailu 3">
    <p:bg>
      <p:bgPr>
        <a:solidFill>
          <a:srgbClr val="F4848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
        <p:nvSpPr>
          <p:cNvPr id="3" name="Text Placeholder 2"/>
          <p:cNvSpPr>
            <a:spLocks noGrp="1"/>
          </p:cNvSpPr>
          <p:nvPr>
            <p:ph type="body" idx="1"/>
          </p:nvPr>
        </p:nvSpPr>
        <p:spPr>
          <a:xfrm>
            <a:off x="396000" y="1368000"/>
            <a:ext cx="4032000" cy="540000"/>
          </a:xfrm>
        </p:spPr>
        <p:txBody>
          <a:bodyPr anchor="b"/>
          <a:lstStyle>
            <a:lvl1pPr marL="0" indent="0">
              <a:buNone/>
              <a:defRPr sz="2100" b="1">
                <a:solidFill>
                  <a:schemeClr val="bg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4" name="Content Placeholder 3"/>
          <p:cNvSpPr>
            <a:spLocks noGrp="1"/>
          </p:cNvSpPr>
          <p:nvPr>
            <p:ph sz="half" idx="2"/>
          </p:nvPr>
        </p:nvSpPr>
        <p:spPr>
          <a:xfrm>
            <a:off x="396000" y="1980530"/>
            <a:ext cx="4032000" cy="3924000"/>
          </a:xfrm>
        </p:spPr>
        <p:txBody>
          <a:bodyPr/>
          <a:lstStyle>
            <a:lvl1pPr>
              <a:defRPr sz="2100">
                <a:solidFill>
                  <a:schemeClr val="bg1"/>
                </a:solidFill>
              </a:defRPr>
            </a:lvl1pPr>
            <a:lvl2pPr>
              <a:defRPr sz="1900">
                <a:solidFill>
                  <a:schemeClr val="bg1"/>
                </a:solidFill>
              </a:defRPr>
            </a:lvl2pPr>
            <a:lvl3pPr>
              <a:defRPr sz="1700">
                <a:solidFill>
                  <a:schemeClr val="bg1"/>
                </a:solidFill>
              </a:defRPr>
            </a:lvl3pPr>
            <a:lvl4pPr>
              <a:defRPr sz="1500">
                <a:solidFill>
                  <a:schemeClr val="bg1"/>
                </a:solidFill>
              </a:defRPr>
            </a:lvl4pPr>
            <a:lvl5pPr>
              <a:defRPr sz="1500">
                <a:solidFill>
                  <a:schemeClr val="bg1"/>
                </a:solidFill>
              </a:defRPr>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xt Placeholder 4"/>
          <p:cNvSpPr>
            <a:spLocks noGrp="1"/>
          </p:cNvSpPr>
          <p:nvPr>
            <p:ph type="body" sz="quarter" idx="3"/>
          </p:nvPr>
        </p:nvSpPr>
        <p:spPr>
          <a:xfrm>
            <a:off x="4696017" y="1368000"/>
            <a:ext cx="4032000" cy="540000"/>
          </a:xfrm>
        </p:spPr>
        <p:txBody>
          <a:bodyPr anchor="b"/>
          <a:lstStyle>
            <a:lvl1pPr marL="0" indent="0">
              <a:buNone/>
              <a:defRPr sz="2100" b="1">
                <a:solidFill>
                  <a:schemeClr val="bg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6" name="Content Placeholder 5"/>
          <p:cNvSpPr>
            <a:spLocks noGrp="1"/>
          </p:cNvSpPr>
          <p:nvPr>
            <p:ph sz="quarter" idx="4"/>
          </p:nvPr>
        </p:nvSpPr>
        <p:spPr>
          <a:xfrm>
            <a:off x="4696017" y="1980530"/>
            <a:ext cx="4032000" cy="3924000"/>
          </a:xfrm>
        </p:spPr>
        <p:txBody>
          <a:bodyPr/>
          <a:lstStyle>
            <a:lvl1pPr>
              <a:defRPr sz="2100">
                <a:solidFill>
                  <a:schemeClr val="bg1"/>
                </a:solidFill>
              </a:defRPr>
            </a:lvl1pPr>
            <a:lvl2pPr>
              <a:defRPr sz="1900">
                <a:solidFill>
                  <a:schemeClr val="bg1"/>
                </a:solidFill>
              </a:defRPr>
            </a:lvl2pPr>
            <a:lvl3pPr>
              <a:defRPr sz="1700">
                <a:solidFill>
                  <a:schemeClr val="bg1"/>
                </a:solidFill>
              </a:defRPr>
            </a:lvl3pPr>
            <a:lvl4pPr>
              <a:defRPr sz="1500">
                <a:solidFill>
                  <a:schemeClr val="bg1"/>
                </a:solidFill>
              </a:defRPr>
            </a:lvl4pPr>
            <a:lvl5pPr>
              <a:defRPr sz="1500">
                <a:solidFill>
                  <a:schemeClr val="bg1"/>
                </a:solidFill>
              </a:defRPr>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7" name="Päivämäärän paikkamerkki 6">
            <a:extLst>
              <a:ext uri="{FF2B5EF4-FFF2-40B4-BE49-F238E27FC236}">
                <a16:creationId xmlns:a16="http://schemas.microsoft.com/office/drawing/2014/main" id="{9E9DA350-4CD6-4817-B4CA-DC05632CB3D2}"/>
              </a:ext>
            </a:extLst>
          </p:cNvPr>
          <p:cNvSpPr>
            <a:spLocks noGrp="1"/>
          </p:cNvSpPr>
          <p:nvPr>
            <p:ph type="dt" sz="half" idx="10"/>
          </p:nvPr>
        </p:nvSpPr>
        <p:spPr/>
        <p:txBody>
          <a:bodyPr/>
          <a:lstStyle>
            <a:lvl1pPr>
              <a:defRPr>
                <a:solidFill>
                  <a:schemeClr val="bg1"/>
                </a:solidFill>
              </a:defRPr>
            </a:lvl1pPr>
          </a:lstStyle>
          <a:p>
            <a:fld id="{C6A4121C-115F-4656-B07C-4A38056B478D}" type="datetime1">
              <a:rPr lang="fi-FI" smtClean="0"/>
              <a:t>14.11.2023</a:t>
            </a:fld>
            <a:endParaRPr lang="fi-FI"/>
          </a:p>
        </p:txBody>
      </p:sp>
      <p:sp>
        <p:nvSpPr>
          <p:cNvPr id="8" name="Alatunnisteen paikkamerkki 7">
            <a:extLst>
              <a:ext uri="{FF2B5EF4-FFF2-40B4-BE49-F238E27FC236}">
                <a16:creationId xmlns:a16="http://schemas.microsoft.com/office/drawing/2014/main" id="{1C4970D3-04F6-4B44-85E0-50C2A3ADFBFB}"/>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9" name="Dian numeron paikkamerkki 8">
            <a:extLst>
              <a:ext uri="{FF2B5EF4-FFF2-40B4-BE49-F238E27FC236}">
                <a16:creationId xmlns:a16="http://schemas.microsoft.com/office/drawing/2014/main" id="{E9FEDBD2-51A0-41E9-83CA-A5ABD4BA9BD3}"/>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pic>
        <p:nvPicPr>
          <p:cNvPr id="10" name="Picture 6">
            <a:extLst>
              <a:ext uri="{FF2B5EF4-FFF2-40B4-BE49-F238E27FC236}">
                <a16:creationId xmlns:a16="http://schemas.microsoft.com/office/drawing/2014/main" id="{3DCEC101-57E7-477B-96F7-B46B0243F65D}"/>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9657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4192272F-D7E4-4FB5-B526-EB529426D8D4}"/>
              </a:ext>
            </a:extLst>
          </p:cNvPr>
          <p:cNvSpPr>
            <a:spLocks noGrp="1"/>
          </p:cNvSpPr>
          <p:nvPr>
            <p:ph type="dt" sz="half" idx="10"/>
          </p:nvPr>
        </p:nvSpPr>
        <p:spPr/>
        <p:txBody>
          <a:bodyPr/>
          <a:lstStyle/>
          <a:p>
            <a:fld id="{565773DF-0C68-4CC3-A320-FC41DF6C67B7}" type="datetime1">
              <a:rPr lang="fi-FI" smtClean="0"/>
              <a:t>14.11.2023</a:t>
            </a:fld>
            <a:endParaRPr lang="fi-FI"/>
          </a:p>
        </p:txBody>
      </p:sp>
      <p:sp>
        <p:nvSpPr>
          <p:cNvPr id="4" name="Alatunnisteen paikkamerkki 3">
            <a:extLst>
              <a:ext uri="{FF2B5EF4-FFF2-40B4-BE49-F238E27FC236}">
                <a16:creationId xmlns:a16="http://schemas.microsoft.com/office/drawing/2014/main" id="{5688C76A-295D-48A7-A187-B2731F5DA865}"/>
              </a:ext>
            </a:extLst>
          </p:cNvPr>
          <p:cNvSpPr>
            <a:spLocks noGrp="1"/>
          </p:cNvSpPr>
          <p:nvPr>
            <p:ph type="ftr" sz="quarter" idx="11"/>
          </p:nvPr>
        </p:nvSpPr>
        <p:spPr/>
        <p:txBody>
          <a:bodyPr/>
          <a:lstStyle/>
          <a:p>
            <a:r>
              <a:rPr lang="fi-FI"/>
              <a:t>[Esitys, Esittäjän nimi]</a:t>
            </a:r>
          </a:p>
        </p:txBody>
      </p:sp>
      <p:sp>
        <p:nvSpPr>
          <p:cNvPr id="5" name="Dian numeron paikkamerkki 4">
            <a:extLst>
              <a:ext uri="{FF2B5EF4-FFF2-40B4-BE49-F238E27FC236}">
                <a16:creationId xmlns:a16="http://schemas.microsoft.com/office/drawing/2014/main" id="{9E63C15F-85FD-4791-B09C-AE3AB09643A3}"/>
              </a:ext>
            </a:extLst>
          </p:cNvPr>
          <p:cNvSpPr>
            <a:spLocks noGrp="1"/>
          </p:cNvSpPr>
          <p:nvPr>
            <p:ph type="sldNum" sz="quarter" idx="12"/>
          </p:nvPr>
        </p:nvSpPr>
        <p:spPr/>
        <p:txBody>
          <a:bodyPr/>
          <a:lstStyle/>
          <a:p>
            <a:fld id="{D404975B-636D-4E0C-AA48-B488677208A3}" type="slidenum">
              <a:rPr lang="fi-FI" smtClean="0"/>
              <a:t>‹#›</a:t>
            </a:fld>
            <a:endParaRPr lang="fi-FI"/>
          </a:p>
        </p:txBody>
      </p:sp>
    </p:spTree>
    <p:extLst>
      <p:ext uri="{BB962C8B-B14F-4D97-AF65-F5344CB8AC3E}">
        <p14:creationId xmlns:p14="http://schemas.microsoft.com/office/powerpoint/2010/main" val="14783557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Vain otsikko 2">
    <p:bg>
      <p:bgPr>
        <a:solidFill>
          <a:srgbClr val="0066B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fi-FI"/>
              <a:t>Muokkaa ots. perustyyl. napsautt.</a:t>
            </a:r>
          </a:p>
        </p:txBody>
      </p:sp>
      <p:sp>
        <p:nvSpPr>
          <p:cNvPr id="3" name="Päivämäärän paikkamerkki 2">
            <a:extLst>
              <a:ext uri="{FF2B5EF4-FFF2-40B4-BE49-F238E27FC236}">
                <a16:creationId xmlns:a16="http://schemas.microsoft.com/office/drawing/2014/main" id="{DEC6EB8D-5E2C-4216-A15A-97069C1D7F89}"/>
              </a:ext>
            </a:extLst>
          </p:cNvPr>
          <p:cNvSpPr>
            <a:spLocks noGrp="1"/>
          </p:cNvSpPr>
          <p:nvPr>
            <p:ph type="dt" sz="half" idx="10"/>
          </p:nvPr>
        </p:nvSpPr>
        <p:spPr/>
        <p:txBody>
          <a:bodyPr/>
          <a:lstStyle>
            <a:lvl1pPr>
              <a:defRPr>
                <a:solidFill>
                  <a:schemeClr val="bg1"/>
                </a:solidFill>
              </a:defRPr>
            </a:lvl1pPr>
          </a:lstStyle>
          <a:p>
            <a:fld id="{B339A831-6611-454D-A5F9-E51867FABBDA}" type="datetime1">
              <a:rPr lang="fi-FI" smtClean="0"/>
              <a:t>14.11.2023</a:t>
            </a:fld>
            <a:endParaRPr lang="fi-FI"/>
          </a:p>
        </p:txBody>
      </p:sp>
      <p:sp>
        <p:nvSpPr>
          <p:cNvPr id="4" name="Alatunnisteen paikkamerkki 3">
            <a:extLst>
              <a:ext uri="{FF2B5EF4-FFF2-40B4-BE49-F238E27FC236}">
                <a16:creationId xmlns:a16="http://schemas.microsoft.com/office/drawing/2014/main" id="{A3981606-64BB-48BF-ACB3-DDA7E9986D17}"/>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5" name="Dian numeron paikkamerkki 4">
            <a:extLst>
              <a:ext uri="{FF2B5EF4-FFF2-40B4-BE49-F238E27FC236}">
                <a16:creationId xmlns:a16="http://schemas.microsoft.com/office/drawing/2014/main" id="{7170A484-F8B0-4132-9AFC-75CE7D128E7D}"/>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pic>
        <p:nvPicPr>
          <p:cNvPr id="7" name="Picture 6">
            <a:extLst>
              <a:ext uri="{FF2B5EF4-FFF2-40B4-BE49-F238E27FC236}">
                <a16:creationId xmlns:a16="http://schemas.microsoft.com/office/drawing/2014/main" id="{475B827C-CB84-4C41-9041-D8927F8AF60C}"/>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30617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Vain otsikko 3">
    <p:bg>
      <p:bgPr>
        <a:solidFill>
          <a:srgbClr val="F4848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fi-FI"/>
              <a:t>Muokkaa ots. perustyyl. napsautt.</a:t>
            </a:r>
          </a:p>
        </p:txBody>
      </p:sp>
      <p:sp>
        <p:nvSpPr>
          <p:cNvPr id="3" name="Päivämäärän paikkamerkki 2">
            <a:extLst>
              <a:ext uri="{FF2B5EF4-FFF2-40B4-BE49-F238E27FC236}">
                <a16:creationId xmlns:a16="http://schemas.microsoft.com/office/drawing/2014/main" id="{36038E29-C92E-4B1E-B910-84DAD65C8D3A}"/>
              </a:ext>
            </a:extLst>
          </p:cNvPr>
          <p:cNvSpPr>
            <a:spLocks noGrp="1"/>
          </p:cNvSpPr>
          <p:nvPr>
            <p:ph type="dt" sz="half" idx="10"/>
          </p:nvPr>
        </p:nvSpPr>
        <p:spPr/>
        <p:txBody>
          <a:bodyPr/>
          <a:lstStyle>
            <a:lvl1pPr>
              <a:defRPr>
                <a:solidFill>
                  <a:schemeClr val="bg1"/>
                </a:solidFill>
              </a:defRPr>
            </a:lvl1pPr>
          </a:lstStyle>
          <a:p>
            <a:fld id="{0643F456-B4C7-4E9B-A281-1C51AFD0B267}" type="datetime1">
              <a:rPr lang="fi-FI" smtClean="0"/>
              <a:t>14.11.2023</a:t>
            </a:fld>
            <a:endParaRPr lang="fi-FI"/>
          </a:p>
        </p:txBody>
      </p:sp>
      <p:sp>
        <p:nvSpPr>
          <p:cNvPr id="4" name="Alatunnisteen paikkamerkki 3">
            <a:extLst>
              <a:ext uri="{FF2B5EF4-FFF2-40B4-BE49-F238E27FC236}">
                <a16:creationId xmlns:a16="http://schemas.microsoft.com/office/drawing/2014/main" id="{A36C2E3A-28D3-41EC-9AC4-509F6A00CEF0}"/>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5" name="Dian numeron paikkamerkki 4">
            <a:extLst>
              <a:ext uri="{FF2B5EF4-FFF2-40B4-BE49-F238E27FC236}">
                <a16:creationId xmlns:a16="http://schemas.microsoft.com/office/drawing/2014/main" id="{C84EB6B8-20C8-4C7B-B997-3069D1EC81A9}"/>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pic>
        <p:nvPicPr>
          <p:cNvPr id="7" name="Picture 6">
            <a:extLst>
              <a:ext uri="{FF2B5EF4-FFF2-40B4-BE49-F238E27FC236}">
                <a16:creationId xmlns:a16="http://schemas.microsoft.com/office/drawing/2014/main" id="{D9CA7E41-17EC-4988-A7D4-8F1F186162FA}"/>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63536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17287210-386D-4B70-9B27-909AA4C92BE3}"/>
              </a:ext>
            </a:extLst>
          </p:cNvPr>
          <p:cNvSpPr>
            <a:spLocks noGrp="1"/>
          </p:cNvSpPr>
          <p:nvPr>
            <p:ph type="dt" sz="half" idx="10"/>
          </p:nvPr>
        </p:nvSpPr>
        <p:spPr/>
        <p:txBody>
          <a:bodyPr/>
          <a:lstStyle/>
          <a:p>
            <a:fld id="{40DCBA49-EAD8-4BC4-9688-154627CBEDDD}" type="datetime1">
              <a:rPr lang="fi-FI" smtClean="0"/>
              <a:t>14.11.2023</a:t>
            </a:fld>
            <a:endParaRPr lang="fi-FI"/>
          </a:p>
        </p:txBody>
      </p:sp>
      <p:sp>
        <p:nvSpPr>
          <p:cNvPr id="3" name="Alatunnisteen paikkamerkki 2">
            <a:extLst>
              <a:ext uri="{FF2B5EF4-FFF2-40B4-BE49-F238E27FC236}">
                <a16:creationId xmlns:a16="http://schemas.microsoft.com/office/drawing/2014/main" id="{7C3B19DE-72F6-4056-8B20-1842B655634F}"/>
              </a:ext>
            </a:extLst>
          </p:cNvPr>
          <p:cNvSpPr>
            <a:spLocks noGrp="1"/>
          </p:cNvSpPr>
          <p:nvPr>
            <p:ph type="ftr" sz="quarter" idx="11"/>
          </p:nvPr>
        </p:nvSpPr>
        <p:spPr/>
        <p:txBody>
          <a:bodyPr/>
          <a:lstStyle/>
          <a:p>
            <a:r>
              <a:rPr lang="fi-FI"/>
              <a:t>[Esitys, Esittäjän nimi]</a:t>
            </a:r>
          </a:p>
        </p:txBody>
      </p:sp>
      <p:sp>
        <p:nvSpPr>
          <p:cNvPr id="4" name="Dian numeron paikkamerkki 3">
            <a:extLst>
              <a:ext uri="{FF2B5EF4-FFF2-40B4-BE49-F238E27FC236}">
                <a16:creationId xmlns:a16="http://schemas.microsoft.com/office/drawing/2014/main" id="{1C8D7AF9-0E85-4141-92EE-66CCCBFEC895}"/>
              </a:ext>
            </a:extLst>
          </p:cNvPr>
          <p:cNvSpPr>
            <a:spLocks noGrp="1"/>
          </p:cNvSpPr>
          <p:nvPr>
            <p:ph type="sldNum" sz="quarter" idx="12"/>
          </p:nvPr>
        </p:nvSpPr>
        <p:spPr/>
        <p:txBody>
          <a:bodyPr/>
          <a:lstStyle/>
          <a:p>
            <a:fld id="{D404975B-636D-4E0C-AA48-B488677208A3}" type="slidenum">
              <a:rPr lang="fi-FI" smtClean="0"/>
              <a:t>‹#›</a:t>
            </a:fld>
            <a:endParaRPr lang="fi-FI"/>
          </a:p>
        </p:txBody>
      </p:sp>
    </p:spTree>
    <p:extLst>
      <p:ext uri="{BB962C8B-B14F-4D97-AF65-F5344CB8AC3E}">
        <p14:creationId xmlns:p14="http://schemas.microsoft.com/office/powerpoint/2010/main" val="3184467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fi-FI" dirty="0"/>
          </a:p>
        </p:txBody>
      </p:sp>
      <p:sp>
        <p:nvSpPr>
          <p:cNvPr id="3" name="Content Placeholder 2"/>
          <p:cNvSpPr>
            <a:spLocks noGrp="1"/>
          </p:cNvSpPr>
          <p:nvPr>
            <p:ph idx="1"/>
          </p:nvPr>
        </p:nvSpPr>
        <p:spPr>
          <a:xfrm>
            <a:off x="396000" y="1368000"/>
            <a:ext cx="8116163" cy="4536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CEEA3F6B-6F17-4101-8A6F-42D5E0EF2377}"/>
              </a:ext>
            </a:extLst>
          </p:cNvPr>
          <p:cNvSpPr>
            <a:spLocks noGrp="1"/>
          </p:cNvSpPr>
          <p:nvPr>
            <p:ph type="dt" sz="half" idx="10"/>
          </p:nvPr>
        </p:nvSpPr>
        <p:spPr/>
        <p:txBody>
          <a:bodyPr/>
          <a:lstStyle/>
          <a:p>
            <a:fld id="{15AE3EEF-DF41-4C97-8CAE-A31379C2566B}" type="datetime1">
              <a:rPr lang="fi-FI" smtClean="0"/>
              <a:t>14.11.2023</a:t>
            </a:fld>
            <a:endParaRPr lang="fi-FI"/>
          </a:p>
        </p:txBody>
      </p:sp>
      <p:sp>
        <p:nvSpPr>
          <p:cNvPr id="5" name="Alatunnisteen paikkamerkki 4">
            <a:extLst>
              <a:ext uri="{FF2B5EF4-FFF2-40B4-BE49-F238E27FC236}">
                <a16:creationId xmlns:a16="http://schemas.microsoft.com/office/drawing/2014/main" id="{DDE322E2-4B79-45B6-8620-729463F74C26}"/>
              </a:ext>
            </a:extLst>
          </p:cNvPr>
          <p:cNvSpPr>
            <a:spLocks noGrp="1"/>
          </p:cNvSpPr>
          <p:nvPr>
            <p:ph type="ftr" sz="quarter" idx="11"/>
          </p:nvPr>
        </p:nvSpPr>
        <p:spPr/>
        <p:txBody>
          <a:bodyPr/>
          <a:lstStyle/>
          <a:p>
            <a:r>
              <a:rPr lang="fi-FI"/>
              <a:t>[Esitys, Esittäjän nimi]</a:t>
            </a:r>
          </a:p>
        </p:txBody>
      </p:sp>
      <p:sp>
        <p:nvSpPr>
          <p:cNvPr id="6" name="Dian numeron paikkamerkki 5">
            <a:extLst>
              <a:ext uri="{FF2B5EF4-FFF2-40B4-BE49-F238E27FC236}">
                <a16:creationId xmlns:a16="http://schemas.microsoft.com/office/drawing/2014/main" id="{7ED45A5E-A996-41A5-BAF6-E75E1D162E42}"/>
              </a:ext>
            </a:extLst>
          </p:cNvPr>
          <p:cNvSpPr>
            <a:spLocks noGrp="1"/>
          </p:cNvSpPr>
          <p:nvPr>
            <p:ph type="sldNum" sz="quarter" idx="12"/>
          </p:nvPr>
        </p:nvSpPr>
        <p:spPr/>
        <p:txBody>
          <a:bodyPr/>
          <a:lstStyle/>
          <a:p>
            <a:fld id="{D404975B-636D-4E0C-AA48-B488677208A3}" type="slidenum">
              <a:rPr lang="fi-FI" smtClean="0"/>
              <a:t>‹#›</a:t>
            </a:fld>
            <a:endParaRPr lang="fi-FI"/>
          </a:p>
        </p:txBody>
      </p:sp>
    </p:spTree>
    <p:extLst>
      <p:ext uri="{BB962C8B-B14F-4D97-AF65-F5344CB8AC3E}">
        <p14:creationId xmlns:p14="http://schemas.microsoft.com/office/powerpoint/2010/main" val="19712405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Tyhjä 2">
    <p:bg>
      <p:bgPr>
        <a:solidFill>
          <a:srgbClr val="0066B3"/>
        </a:solidFill>
        <a:effectLst/>
      </p:bgPr>
    </p:bg>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65B6060A-85F4-4FAC-9B41-4C6F003EDA8B}"/>
              </a:ext>
            </a:extLst>
          </p:cNvPr>
          <p:cNvSpPr>
            <a:spLocks noGrp="1"/>
          </p:cNvSpPr>
          <p:nvPr>
            <p:ph type="dt" sz="half" idx="10"/>
          </p:nvPr>
        </p:nvSpPr>
        <p:spPr/>
        <p:txBody>
          <a:bodyPr/>
          <a:lstStyle>
            <a:lvl1pPr>
              <a:defRPr>
                <a:solidFill>
                  <a:schemeClr val="bg1"/>
                </a:solidFill>
              </a:defRPr>
            </a:lvl1pPr>
          </a:lstStyle>
          <a:p>
            <a:fld id="{27AB0526-AB38-4DC3-A7C3-B98D7BD0BC76}" type="datetime1">
              <a:rPr lang="fi-FI" smtClean="0"/>
              <a:t>14.11.2023</a:t>
            </a:fld>
            <a:endParaRPr lang="fi-FI"/>
          </a:p>
        </p:txBody>
      </p:sp>
      <p:sp>
        <p:nvSpPr>
          <p:cNvPr id="3" name="Alatunnisteen paikkamerkki 2">
            <a:extLst>
              <a:ext uri="{FF2B5EF4-FFF2-40B4-BE49-F238E27FC236}">
                <a16:creationId xmlns:a16="http://schemas.microsoft.com/office/drawing/2014/main" id="{EF922089-99EA-4263-AFD1-E3606A7ED969}"/>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4" name="Dian numeron paikkamerkki 3">
            <a:extLst>
              <a:ext uri="{FF2B5EF4-FFF2-40B4-BE49-F238E27FC236}">
                <a16:creationId xmlns:a16="http://schemas.microsoft.com/office/drawing/2014/main" id="{8AF3A63F-A6EA-464A-A6EC-34C5E40DF23A}"/>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pic>
        <p:nvPicPr>
          <p:cNvPr id="6" name="Picture 6">
            <a:extLst>
              <a:ext uri="{FF2B5EF4-FFF2-40B4-BE49-F238E27FC236}">
                <a16:creationId xmlns:a16="http://schemas.microsoft.com/office/drawing/2014/main" id="{E45915D1-5A76-476F-AE7F-EA81981C40DD}"/>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4535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yhjä 3">
    <p:bg>
      <p:bgPr>
        <a:solidFill>
          <a:srgbClr val="F48480"/>
        </a:solidFill>
        <a:effectLst/>
      </p:bgPr>
    </p:bg>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5D19F75A-3D77-4CF6-A107-82B12C0CD262}"/>
              </a:ext>
            </a:extLst>
          </p:cNvPr>
          <p:cNvSpPr>
            <a:spLocks noGrp="1"/>
          </p:cNvSpPr>
          <p:nvPr>
            <p:ph type="dt" sz="half" idx="10"/>
          </p:nvPr>
        </p:nvSpPr>
        <p:spPr/>
        <p:txBody>
          <a:bodyPr/>
          <a:lstStyle>
            <a:lvl1pPr>
              <a:defRPr>
                <a:solidFill>
                  <a:schemeClr val="bg1"/>
                </a:solidFill>
              </a:defRPr>
            </a:lvl1pPr>
          </a:lstStyle>
          <a:p>
            <a:fld id="{F514FD56-40F0-41E1-8835-0DFB6F1D24FC}" type="datetime1">
              <a:rPr lang="fi-FI" smtClean="0"/>
              <a:t>14.11.2023</a:t>
            </a:fld>
            <a:endParaRPr lang="fi-FI"/>
          </a:p>
        </p:txBody>
      </p:sp>
      <p:sp>
        <p:nvSpPr>
          <p:cNvPr id="3" name="Alatunnisteen paikkamerkki 2">
            <a:extLst>
              <a:ext uri="{FF2B5EF4-FFF2-40B4-BE49-F238E27FC236}">
                <a16:creationId xmlns:a16="http://schemas.microsoft.com/office/drawing/2014/main" id="{281085F4-9144-4072-99A8-BAB9ACBAD3D3}"/>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4" name="Dian numeron paikkamerkki 3">
            <a:extLst>
              <a:ext uri="{FF2B5EF4-FFF2-40B4-BE49-F238E27FC236}">
                <a16:creationId xmlns:a16="http://schemas.microsoft.com/office/drawing/2014/main" id="{E0A0A569-FE44-4F84-AD69-8F089BCD5CDF}"/>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pic>
        <p:nvPicPr>
          <p:cNvPr id="6" name="Picture 6">
            <a:extLst>
              <a:ext uri="{FF2B5EF4-FFF2-40B4-BE49-F238E27FC236}">
                <a16:creationId xmlns:a16="http://schemas.microsoft.com/office/drawing/2014/main" id="{12BDFA47-7BE1-4D4D-B19D-1866266420A5}"/>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90350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Lopetus">
    <p:bg>
      <p:bgPr>
        <a:solidFill>
          <a:srgbClr val="0066B3"/>
        </a:solidFill>
        <a:effectLst/>
      </p:bgPr>
    </p:bg>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0C5720FF-5360-4E7A-B07F-5E6FEB7D6FC2}"/>
              </a:ext>
            </a:extLst>
          </p:cNvPr>
          <p:cNvSpPr>
            <a:spLocks noGrp="1"/>
          </p:cNvSpPr>
          <p:nvPr>
            <p:ph type="dt" sz="half" idx="10"/>
          </p:nvPr>
        </p:nvSpPr>
        <p:spPr/>
        <p:txBody>
          <a:bodyPr/>
          <a:lstStyle>
            <a:lvl1pPr>
              <a:defRPr>
                <a:noFill/>
              </a:defRPr>
            </a:lvl1pPr>
          </a:lstStyle>
          <a:p>
            <a:fld id="{FF135FB4-0800-4329-BD7D-7A9F0B73611E}" type="datetime1">
              <a:rPr lang="fi-FI" smtClean="0"/>
              <a:t>14.11.2023</a:t>
            </a:fld>
            <a:endParaRPr lang="fi-FI"/>
          </a:p>
        </p:txBody>
      </p:sp>
      <p:sp>
        <p:nvSpPr>
          <p:cNvPr id="3" name="Alatunnisteen paikkamerkki 2">
            <a:extLst>
              <a:ext uri="{FF2B5EF4-FFF2-40B4-BE49-F238E27FC236}">
                <a16:creationId xmlns:a16="http://schemas.microsoft.com/office/drawing/2014/main" id="{E00F01D6-3288-4093-AA3E-1A8DC31AC3AC}"/>
              </a:ext>
            </a:extLst>
          </p:cNvPr>
          <p:cNvSpPr>
            <a:spLocks noGrp="1"/>
          </p:cNvSpPr>
          <p:nvPr>
            <p:ph type="ftr" sz="quarter" idx="11"/>
          </p:nvPr>
        </p:nvSpPr>
        <p:spPr/>
        <p:txBody>
          <a:bodyPr/>
          <a:lstStyle>
            <a:lvl1pPr>
              <a:defRPr>
                <a:noFill/>
              </a:defRPr>
            </a:lvl1pPr>
          </a:lstStyle>
          <a:p>
            <a:r>
              <a:rPr lang="fi-FI"/>
              <a:t>[Esitys, Esittäjän nimi]</a:t>
            </a:r>
          </a:p>
        </p:txBody>
      </p:sp>
      <p:sp>
        <p:nvSpPr>
          <p:cNvPr id="4" name="Dian numeron paikkamerkki 3">
            <a:extLst>
              <a:ext uri="{FF2B5EF4-FFF2-40B4-BE49-F238E27FC236}">
                <a16:creationId xmlns:a16="http://schemas.microsoft.com/office/drawing/2014/main" id="{772F6682-BBBF-4F6B-AEFB-B5949B61BFEA}"/>
              </a:ext>
            </a:extLst>
          </p:cNvPr>
          <p:cNvSpPr>
            <a:spLocks noGrp="1"/>
          </p:cNvSpPr>
          <p:nvPr>
            <p:ph type="sldNum" sz="quarter" idx="12"/>
          </p:nvPr>
        </p:nvSpPr>
        <p:spPr/>
        <p:txBody>
          <a:bodyPr/>
          <a:lstStyle>
            <a:lvl1pPr>
              <a:defRPr>
                <a:noFill/>
              </a:defRPr>
            </a:lvl1pPr>
          </a:lstStyle>
          <a:p>
            <a:fld id="{D404975B-636D-4E0C-AA48-B488677208A3}" type="slidenum">
              <a:rPr lang="fi-FI" smtClean="0"/>
              <a:t>‹#›</a:t>
            </a:fld>
            <a:endParaRPr lang="fi-FI"/>
          </a:p>
        </p:txBody>
      </p:sp>
      <p:grpSp>
        <p:nvGrpSpPr>
          <p:cNvPr id="15" name="Ryhmä 14">
            <a:extLst>
              <a:ext uri="{FF2B5EF4-FFF2-40B4-BE49-F238E27FC236}">
                <a16:creationId xmlns:a16="http://schemas.microsoft.com/office/drawing/2014/main" id="{A86EEB9B-4B48-482A-BD82-49F06E6DF37C}"/>
              </a:ext>
            </a:extLst>
          </p:cNvPr>
          <p:cNvGrpSpPr>
            <a:grpSpLocks/>
          </p:cNvGrpSpPr>
          <p:nvPr/>
        </p:nvGrpSpPr>
        <p:grpSpPr bwMode="black">
          <a:xfrm>
            <a:off x="3564000" y="2421000"/>
            <a:ext cx="2016000" cy="2016000"/>
            <a:chOff x="1243729" y="4699926"/>
            <a:chExt cx="689806" cy="688356"/>
          </a:xfrm>
          <a:solidFill>
            <a:schemeClr val="bg1"/>
          </a:solidFill>
        </p:grpSpPr>
        <p:sp>
          <p:nvSpPr>
            <p:cNvPr id="16" name="Vapaamuotoinen: Muoto 15">
              <a:extLst>
                <a:ext uri="{FF2B5EF4-FFF2-40B4-BE49-F238E27FC236}">
                  <a16:creationId xmlns:a16="http://schemas.microsoft.com/office/drawing/2014/main" id="{B6E60A88-20A4-4F16-B5E2-A78BDEC8BB57}"/>
                </a:ext>
              </a:extLst>
            </p:cNvPr>
            <p:cNvSpPr/>
            <p:nvPr/>
          </p:nvSpPr>
          <p:spPr bwMode="black">
            <a:xfrm>
              <a:off x="1379370" y="4835356"/>
              <a:ext cx="180975" cy="180975"/>
            </a:xfrm>
            <a:custGeom>
              <a:avLst/>
              <a:gdLst>
                <a:gd name="connsiteX0" fmla="*/ 91345 w 180975"/>
                <a:gd name="connsiteY0" fmla="*/ 7144 h 180975"/>
                <a:gd name="connsiteX1" fmla="*/ 48196 w 180975"/>
                <a:gd name="connsiteY1" fmla="*/ 47244 h 180975"/>
                <a:gd name="connsiteX2" fmla="*/ 7144 w 180975"/>
                <a:gd name="connsiteY2" fmla="*/ 91535 h 180975"/>
                <a:gd name="connsiteX3" fmla="*/ 42005 w 180975"/>
                <a:gd name="connsiteY3" fmla="*/ 165926 h 180975"/>
                <a:gd name="connsiteX4" fmla="*/ 46958 w 180975"/>
                <a:gd name="connsiteY4" fmla="*/ 173927 h 180975"/>
                <a:gd name="connsiteX5" fmla="*/ 174212 w 180975"/>
                <a:gd name="connsiteY5" fmla="*/ 46672 h 180975"/>
                <a:gd name="connsiteX6" fmla="*/ 166783 w 180975"/>
                <a:gd name="connsiteY6" fmla="*/ 42672 h 180975"/>
                <a:gd name="connsiteX7" fmla="*/ 91345 w 180975"/>
                <a:gd name="connsiteY7" fmla="*/ 7144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0975" h="180975">
                  <a:moveTo>
                    <a:pt x="91345" y="7144"/>
                  </a:moveTo>
                  <a:cubicBezTo>
                    <a:pt x="76676" y="19843"/>
                    <a:pt x="62293" y="33211"/>
                    <a:pt x="48196" y="47244"/>
                  </a:cubicBezTo>
                  <a:cubicBezTo>
                    <a:pt x="33719" y="61627"/>
                    <a:pt x="20098" y="76486"/>
                    <a:pt x="7144" y="91535"/>
                  </a:cubicBezTo>
                  <a:cubicBezTo>
                    <a:pt x="16116" y="117489"/>
                    <a:pt x="27802" y="142424"/>
                    <a:pt x="42005" y="165926"/>
                  </a:cubicBezTo>
                  <a:lnTo>
                    <a:pt x="46958" y="173927"/>
                  </a:lnTo>
                  <a:cubicBezTo>
                    <a:pt x="83671" y="126163"/>
                    <a:pt x="126449" y="83386"/>
                    <a:pt x="174212" y="46672"/>
                  </a:cubicBezTo>
                  <a:cubicBezTo>
                    <a:pt x="171657" y="45490"/>
                    <a:pt x="169175" y="44155"/>
                    <a:pt x="166783" y="42672"/>
                  </a:cubicBezTo>
                  <a:cubicBezTo>
                    <a:pt x="142943" y="28234"/>
                    <a:pt x="117659" y="16326"/>
                    <a:pt x="91345" y="7144"/>
                  </a:cubicBezTo>
                </a:path>
              </a:pathLst>
            </a:custGeom>
            <a:grp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i-FI" sz="1350"/>
            </a:p>
          </p:txBody>
        </p:sp>
        <p:sp>
          <p:nvSpPr>
            <p:cNvPr id="17" name="Vapaamuotoinen: Muoto 16">
              <a:extLst>
                <a:ext uri="{FF2B5EF4-FFF2-40B4-BE49-F238E27FC236}">
                  <a16:creationId xmlns:a16="http://schemas.microsoft.com/office/drawing/2014/main" id="{FB3CFC1F-89D7-4FB7-8F63-BDAF508C95C6}"/>
                </a:ext>
              </a:extLst>
            </p:cNvPr>
            <p:cNvSpPr/>
            <p:nvPr/>
          </p:nvSpPr>
          <p:spPr bwMode="black">
            <a:xfrm>
              <a:off x="1628735" y="5083482"/>
              <a:ext cx="304800" cy="304800"/>
            </a:xfrm>
            <a:custGeom>
              <a:avLst/>
              <a:gdLst>
                <a:gd name="connsiteX0" fmla="*/ 269653 w 304800"/>
                <a:gd name="connsiteY0" fmla="*/ 8001 h 304800"/>
                <a:gd name="connsiteX1" fmla="*/ 269653 w 304800"/>
                <a:gd name="connsiteY1" fmla="*/ 7144 h 304800"/>
                <a:gd name="connsiteX2" fmla="*/ 243173 w 304800"/>
                <a:gd name="connsiteY2" fmla="*/ 47720 h 304800"/>
                <a:gd name="connsiteX3" fmla="*/ 240506 w 304800"/>
                <a:gd name="connsiteY3" fmla="*/ 51340 h 304800"/>
                <a:gd name="connsiteX4" fmla="*/ 231934 w 304800"/>
                <a:gd name="connsiteY4" fmla="*/ 63055 h 304800"/>
                <a:gd name="connsiteX5" fmla="*/ 225838 w 304800"/>
                <a:gd name="connsiteY5" fmla="*/ 71438 h 304800"/>
                <a:gd name="connsiteX6" fmla="*/ 210979 w 304800"/>
                <a:gd name="connsiteY6" fmla="*/ 90488 h 304800"/>
                <a:gd name="connsiteX7" fmla="*/ 198596 w 304800"/>
                <a:gd name="connsiteY7" fmla="*/ 198787 h 304800"/>
                <a:gd name="connsiteX8" fmla="*/ 198596 w 304800"/>
                <a:gd name="connsiteY8" fmla="*/ 198787 h 304800"/>
                <a:gd name="connsiteX9" fmla="*/ 90202 w 304800"/>
                <a:gd name="connsiteY9" fmla="*/ 211074 h 304800"/>
                <a:gd name="connsiteX10" fmla="*/ 7144 w 304800"/>
                <a:gd name="connsiteY10" fmla="*/ 269939 h 304800"/>
                <a:gd name="connsiteX11" fmla="*/ 29051 w 304800"/>
                <a:gd name="connsiteY11" fmla="*/ 278701 h 304800"/>
                <a:gd name="connsiteX12" fmla="*/ 140589 w 304800"/>
                <a:gd name="connsiteY12" fmla="*/ 301085 h 304800"/>
                <a:gd name="connsiteX13" fmla="*/ 256984 w 304800"/>
                <a:gd name="connsiteY13" fmla="*/ 257270 h 304800"/>
                <a:gd name="connsiteX14" fmla="*/ 269748 w 304800"/>
                <a:gd name="connsiteY14" fmla="*/ 7906 h 304800"/>
                <a:gd name="connsiteX15" fmla="*/ 269748 w 304800"/>
                <a:gd name="connsiteY15" fmla="*/ 7906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04800" h="304800">
                  <a:moveTo>
                    <a:pt x="269653" y="8001"/>
                  </a:moveTo>
                  <a:lnTo>
                    <a:pt x="269653" y="7144"/>
                  </a:lnTo>
                  <a:cubicBezTo>
                    <a:pt x="261335" y="20860"/>
                    <a:pt x="252508" y="34385"/>
                    <a:pt x="243173" y="47720"/>
                  </a:cubicBezTo>
                  <a:cubicBezTo>
                    <a:pt x="242316" y="48958"/>
                    <a:pt x="241459" y="50197"/>
                    <a:pt x="240506" y="51340"/>
                  </a:cubicBezTo>
                  <a:cubicBezTo>
                    <a:pt x="237775" y="55340"/>
                    <a:pt x="234918" y="59245"/>
                    <a:pt x="231934" y="63055"/>
                  </a:cubicBezTo>
                  <a:cubicBezTo>
                    <a:pt x="229934" y="65913"/>
                    <a:pt x="227933" y="68675"/>
                    <a:pt x="225838" y="71438"/>
                  </a:cubicBezTo>
                  <a:cubicBezTo>
                    <a:pt x="220949" y="77788"/>
                    <a:pt x="215996" y="84137"/>
                    <a:pt x="210979" y="90488"/>
                  </a:cubicBezTo>
                  <a:cubicBezTo>
                    <a:pt x="223266" y="138112"/>
                    <a:pt x="219646" y="177737"/>
                    <a:pt x="198596" y="198787"/>
                  </a:cubicBezTo>
                  <a:lnTo>
                    <a:pt x="198596" y="198787"/>
                  </a:lnTo>
                  <a:cubicBezTo>
                    <a:pt x="177641" y="219075"/>
                    <a:pt x="138494" y="223266"/>
                    <a:pt x="90202" y="211074"/>
                  </a:cubicBezTo>
                  <a:cubicBezTo>
                    <a:pt x="63888" y="232563"/>
                    <a:pt x="36137" y="252231"/>
                    <a:pt x="7144" y="269939"/>
                  </a:cubicBezTo>
                  <a:cubicBezTo>
                    <a:pt x="14478" y="273082"/>
                    <a:pt x="21812" y="276035"/>
                    <a:pt x="29051" y="278701"/>
                  </a:cubicBezTo>
                  <a:cubicBezTo>
                    <a:pt x="64624" y="292666"/>
                    <a:pt x="102382" y="300244"/>
                    <a:pt x="140589" y="301085"/>
                  </a:cubicBezTo>
                  <a:cubicBezTo>
                    <a:pt x="188214" y="301085"/>
                    <a:pt x="227838" y="286417"/>
                    <a:pt x="256984" y="257270"/>
                  </a:cubicBezTo>
                  <a:cubicBezTo>
                    <a:pt x="310420" y="203740"/>
                    <a:pt x="314134" y="111728"/>
                    <a:pt x="269748" y="7906"/>
                  </a:cubicBezTo>
                  <a:lnTo>
                    <a:pt x="269748" y="7906"/>
                  </a:lnTo>
                </a:path>
              </a:pathLst>
            </a:custGeom>
            <a:grp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i-FI" sz="1350"/>
            </a:p>
          </p:txBody>
        </p:sp>
        <p:sp>
          <p:nvSpPr>
            <p:cNvPr id="18" name="Vapaamuotoinen: Muoto 17">
              <a:extLst>
                <a:ext uri="{FF2B5EF4-FFF2-40B4-BE49-F238E27FC236}">
                  <a16:creationId xmlns:a16="http://schemas.microsoft.com/office/drawing/2014/main" id="{C84072F4-FC01-43FE-9265-13A57884BF29}"/>
                </a:ext>
              </a:extLst>
            </p:cNvPr>
            <p:cNvSpPr/>
            <p:nvPr/>
          </p:nvSpPr>
          <p:spPr bwMode="black">
            <a:xfrm>
              <a:off x="1243729" y="5083292"/>
              <a:ext cx="304800" cy="304800"/>
            </a:xfrm>
            <a:custGeom>
              <a:avLst/>
              <a:gdLst>
                <a:gd name="connsiteX0" fmla="*/ 109257 w 304800"/>
                <a:gd name="connsiteY0" fmla="*/ 198787 h 304800"/>
                <a:gd name="connsiteX1" fmla="*/ 97065 w 304800"/>
                <a:gd name="connsiteY1" fmla="*/ 90678 h 304800"/>
                <a:gd name="connsiteX2" fmla="*/ 38105 w 304800"/>
                <a:gd name="connsiteY2" fmla="*/ 7144 h 304800"/>
                <a:gd name="connsiteX3" fmla="*/ 50678 w 304800"/>
                <a:gd name="connsiteY3" fmla="*/ 257461 h 304800"/>
                <a:gd name="connsiteX4" fmla="*/ 300900 w 304800"/>
                <a:gd name="connsiteY4" fmla="*/ 270129 h 304800"/>
                <a:gd name="connsiteX5" fmla="*/ 217842 w 304800"/>
                <a:gd name="connsiteY5" fmla="*/ 211265 h 304800"/>
                <a:gd name="connsiteX6" fmla="*/ 109638 w 304800"/>
                <a:gd name="connsiteY6" fmla="*/ 198787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4800" h="304800">
                  <a:moveTo>
                    <a:pt x="109257" y="198787"/>
                  </a:moveTo>
                  <a:cubicBezTo>
                    <a:pt x="88397" y="178022"/>
                    <a:pt x="85064" y="138589"/>
                    <a:pt x="97065" y="90678"/>
                  </a:cubicBezTo>
                  <a:cubicBezTo>
                    <a:pt x="75487" y="64242"/>
                    <a:pt x="55786" y="36329"/>
                    <a:pt x="38105" y="7144"/>
                  </a:cubicBezTo>
                  <a:cubicBezTo>
                    <a:pt x="-6662" y="111919"/>
                    <a:pt x="-3233" y="203549"/>
                    <a:pt x="50678" y="257461"/>
                  </a:cubicBezTo>
                  <a:cubicBezTo>
                    <a:pt x="104590" y="311372"/>
                    <a:pt x="196125" y="314611"/>
                    <a:pt x="300900" y="270129"/>
                  </a:cubicBezTo>
                  <a:cubicBezTo>
                    <a:pt x="271876" y="252467"/>
                    <a:pt x="244122" y="232798"/>
                    <a:pt x="217842" y="211265"/>
                  </a:cubicBezTo>
                  <a:cubicBezTo>
                    <a:pt x="170217" y="223456"/>
                    <a:pt x="130784" y="219932"/>
                    <a:pt x="109638" y="198787"/>
                  </a:cubicBezTo>
                </a:path>
              </a:pathLst>
            </a:custGeom>
            <a:grp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i-FI" sz="1350"/>
            </a:p>
          </p:txBody>
        </p:sp>
        <p:sp>
          <p:nvSpPr>
            <p:cNvPr id="19" name="Vapaamuotoinen: Muoto 18">
              <a:extLst>
                <a:ext uri="{FF2B5EF4-FFF2-40B4-BE49-F238E27FC236}">
                  <a16:creationId xmlns:a16="http://schemas.microsoft.com/office/drawing/2014/main" id="{BAD09688-80B7-49CC-8651-DBBB2E18E615}"/>
                </a:ext>
              </a:extLst>
            </p:cNvPr>
            <p:cNvSpPr/>
            <p:nvPr/>
          </p:nvSpPr>
          <p:spPr bwMode="black">
            <a:xfrm>
              <a:off x="1244051" y="4699926"/>
              <a:ext cx="685800" cy="628650"/>
            </a:xfrm>
            <a:custGeom>
              <a:avLst/>
              <a:gdLst>
                <a:gd name="connsiteX0" fmla="*/ 346013 w 685800"/>
                <a:gd name="connsiteY0" fmla="*/ 535480 h 628650"/>
                <a:gd name="connsiteX1" fmla="*/ 242095 w 685800"/>
                <a:gd name="connsiteY1" fmla="*/ 449755 h 628650"/>
                <a:gd name="connsiteX2" fmla="*/ 141797 w 685800"/>
                <a:gd name="connsiteY2" fmla="*/ 322120 h 628650"/>
                <a:gd name="connsiteX3" fmla="*/ 108935 w 685800"/>
                <a:gd name="connsiteY3" fmla="*/ 108855 h 628650"/>
                <a:gd name="connsiteX4" fmla="*/ 167133 w 685800"/>
                <a:gd name="connsiteY4" fmla="*/ 89329 h 628650"/>
                <a:gd name="connsiteX5" fmla="*/ 323915 w 685800"/>
                <a:gd name="connsiteY5" fmla="*/ 142765 h 628650"/>
                <a:gd name="connsiteX6" fmla="*/ 328868 w 685800"/>
                <a:gd name="connsiteY6" fmla="*/ 145431 h 628650"/>
                <a:gd name="connsiteX7" fmla="*/ 330963 w 685800"/>
                <a:gd name="connsiteY7" fmla="*/ 146098 h 628650"/>
                <a:gd name="connsiteX8" fmla="*/ 382493 w 685800"/>
                <a:gd name="connsiteY8" fmla="*/ 181817 h 628650"/>
                <a:gd name="connsiteX9" fmla="*/ 382493 w 685800"/>
                <a:gd name="connsiteY9" fmla="*/ 181817 h 628650"/>
                <a:gd name="connsiteX10" fmla="*/ 428880 w 685800"/>
                <a:gd name="connsiteY10" fmla="*/ 220869 h 628650"/>
                <a:gd name="connsiteX11" fmla="*/ 434786 w 685800"/>
                <a:gd name="connsiteY11" fmla="*/ 226299 h 628650"/>
                <a:gd name="connsiteX12" fmla="*/ 436691 w 685800"/>
                <a:gd name="connsiteY12" fmla="*/ 228109 h 628650"/>
                <a:gd name="connsiteX13" fmla="*/ 449835 w 685800"/>
                <a:gd name="connsiteY13" fmla="*/ 240967 h 628650"/>
                <a:gd name="connsiteX14" fmla="*/ 510128 w 685800"/>
                <a:gd name="connsiteY14" fmla="*/ 309452 h 628650"/>
                <a:gd name="connsiteX15" fmla="*/ 513748 w 685800"/>
                <a:gd name="connsiteY15" fmla="*/ 303642 h 628650"/>
                <a:gd name="connsiteX16" fmla="*/ 550038 w 685800"/>
                <a:gd name="connsiteY16" fmla="*/ 227442 h 628650"/>
                <a:gd name="connsiteX17" fmla="*/ 508985 w 685800"/>
                <a:gd name="connsiteY17" fmla="*/ 183055 h 628650"/>
                <a:gd name="connsiteX18" fmla="*/ 502127 w 685800"/>
                <a:gd name="connsiteY18" fmla="*/ 176388 h 628650"/>
                <a:gd name="connsiteX19" fmla="*/ 489840 w 685800"/>
                <a:gd name="connsiteY19" fmla="*/ 164672 h 628650"/>
                <a:gd name="connsiteX20" fmla="*/ 483458 w 685800"/>
                <a:gd name="connsiteY20" fmla="*/ 158766 h 628650"/>
                <a:gd name="connsiteX21" fmla="*/ 467933 w 685800"/>
                <a:gd name="connsiteY21" fmla="*/ 144955 h 628650"/>
                <a:gd name="connsiteX22" fmla="*/ 465742 w 685800"/>
                <a:gd name="connsiteY22" fmla="*/ 142955 h 628650"/>
                <a:gd name="connsiteX23" fmla="*/ 465742 w 685800"/>
                <a:gd name="connsiteY23" fmla="*/ 142955 h 628650"/>
                <a:gd name="connsiteX24" fmla="*/ 428690 w 685800"/>
                <a:gd name="connsiteY24" fmla="*/ 112951 h 628650"/>
                <a:gd name="connsiteX25" fmla="*/ 583566 w 685800"/>
                <a:gd name="connsiteY25" fmla="*/ 109522 h 628650"/>
                <a:gd name="connsiteX26" fmla="*/ 549276 w 685800"/>
                <a:gd name="connsiteY26" fmla="*/ 325263 h 628650"/>
                <a:gd name="connsiteX27" fmla="*/ 449835 w 685800"/>
                <a:gd name="connsiteY27" fmla="*/ 450041 h 628650"/>
                <a:gd name="connsiteX28" fmla="*/ 346013 w 685800"/>
                <a:gd name="connsiteY28" fmla="*/ 535766 h 628650"/>
                <a:gd name="connsiteX29" fmla="*/ 619856 w 685800"/>
                <a:gd name="connsiteY29" fmla="*/ 367555 h 628650"/>
                <a:gd name="connsiteX30" fmla="*/ 641669 w 685800"/>
                <a:gd name="connsiteY30" fmla="*/ 50562 h 628650"/>
                <a:gd name="connsiteX31" fmla="*/ 346394 w 685800"/>
                <a:gd name="connsiteY31" fmla="*/ 60087 h 628650"/>
                <a:gd name="connsiteX32" fmla="*/ 50642 w 685800"/>
                <a:gd name="connsiteY32" fmla="*/ 50562 h 628650"/>
                <a:gd name="connsiteX33" fmla="*/ 70359 w 685800"/>
                <a:gd name="connsiteY33" fmla="*/ 364602 h 628650"/>
                <a:gd name="connsiteX34" fmla="*/ 183516 w 685800"/>
                <a:gd name="connsiteY34" fmla="*/ 508715 h 628650"/>
                <a:gd name="connsiteX35" fmla="*/ 323819 w 685800"/>
                <a:gd name="connsiteY35" fmla="*/ 619491 h 628650"/>
                <a:gd name="connsiteX36" fmla="*/ 331154 w 685800"/>
                <a:gd name="connsiteY36" fmla="*/ 623206 h 628650"/>
                <a:gd name="connsiteX37" fmla="*/ 341250 w 685800"/>
                <a:gd name="connsiteY37" fmla="*/ 625682 h 628650"/>
                <a:gd name="connsiteX38" fmla="*/ 346013 w 685800"/>
                <a:gd name="connsiteY38" fmla="*/ 625682 h 628650"/>
                <a:gd name="connsiteX39" fmla="*/ 367253 w 685800"/>
                <a:gd name="connsiteY39" fmla="*/ 620062 h 628650"/>
                <a:gd name="connsiteX40" fmla="*/ 508509 w 685800"/>
                <a:gd name="connsiteY40" fmla="*/ 508715 h 628650"/>
                <a:gd name="connsiteX41" fmla="*/ 619856 w 685800"/>
                <a:gd name="connsiteY41" fmla="*/ 367555 h 628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85800" h="628650">
                  <a:moveTo>
                    <a:pt x="346013" y="535480"/>
                  </a:moveTo>
                  <a:cubicBezTo>
                    <a:pt x="308562" y="510494"/>
                    <a:pt x="273745" y="481772"/>
                    <a:pt x="242095" y="449755"/>
                  </a:cubicBezTo>
                  <a:cubicBezTo>
                    <a:pt x="203522" y="411512"/>
                    <a:pt x="169833" y="368641"/>
                    <a:pt x="141797" y="322120"/>
                  </a:cubicBezTo>
                  <a:cubicBezTo>
                    <a:pt x="87028" y="229633"/>
                    <a:pt x="73883" y="144003"/>
                    <a:pt x="108935" y="108855"/>
                  </a:cubicBezTo>
                  <a:cubicBezTo>
                    <a:pt x="122080" y="95711"/>
                    <a:pt x="142273" y="89329"/>
                    <a:pt x="167133" y="89329"/>
                  </a:cubicBezTo>
                  <a:cubicBezTo>
                    <a:pt x="209329" y="89329"/>
                    <a:pt x="265336" y="107712"/>
                    <a:pt x="323915" y="142765"/>
                  </a:cubicBezTo>
                  <a:cubicBezTo>
                    <a:pt x="325514" y="143747"/>
                    <a:pt x="327167" y="144637"/>
                    <a:pt x="328868" y="145431"/>
                  </a:cubicBezTo>
                  <a:lnTo>
                    <a:pt x="330963" y="146098"/>
                  </a:lnTo>
                  <a:cubicBezTo>
                    <a:pt x="348756" y="157090"/>
                    <a:pt x="365956" y="169014"/>
                    <a:pt x="382493" y="181817"/>
                  </a:cubicBezTo>
                  <a:lnTo>
                    <a:pt x="382493" y="181817"/>
                  </a:lnTo>
                  <a:cubicBezTo>
                    <a:pt x="398305" y="193882"/>
                    <a:pt x="413767" y="206899"/>
                    <a:pt x="428880" y="220869"/>
                  </a:cubicBezTo>
                  <a:lnTo>
                    <a:pt x="434786" y="226299"/>
                  </a:lnTo>
                  <a:lnTo>
                    <a:pt x="436691" y="228109"/>
                  </a:lnTo>
                  <a:cubicBezTo>
                    <a:pt x="441072" y="232395"/>
                    <a:pt x="445454" y="236586"/>
                    <a:pt x="449835" y="240967"/>
                  </a:cubicBezTo>
                  <a:cubicBezTo>
                    <a:pt x="471435" y="262428"/>
                    <a:pt x="491577" y="285307"/>
                    <a:pt x="510128" y="309452"/>
                  </a:cubicBezTo>
                  <a:lnTo>
                    <a:pt x="513748" y="303642"/>
                  </a:lnTo>
                  <a:cubicBezTo>
                    <a:pt x="528483" y="279584"/>
                    <a:pt x="540646" y="254044"/>
                    <a:pt x="550038" y="227442"/>
                  </a:cubicBezTo>
                  <a:cubicBezTo>
                    <a:pt x="537084" y="212392"/>
                    <a:pt x="523463" y="197533"/>
                    <a:pt x="508985" y="183055"/>
                  </a:cubicBezTo>
                  <a:cubicBezTo>
                    <a:pt x="506699" y="180769"/>
                    <a:pt x="504318" y="178674"/>
                    <a:pt x="502127" y="176388"/>
                  </a:cubicBezTo>
                  <a:lnTo>
                    <a:pt x="489840" y="164672"/>
                  </a:lnTo>
                  <a:lnTo>
                    <a:pt x="483458" y="158766"/>
                  </a:lnTo>
                  <a:cubicBezTo>
                    <a:pt x="478315" y="154099"/>
                    <a:pt x="473171" y="149241"/>
                    <a:pt x="467933" y="144955"/>
                  </a:cubicBezTo>
                  <a:lnTo>
                    <a:pt x="465742" y="142955"/>
                  </a:lnTo>
                  <a:lnTo>
                    <a:pt x="465742" y="142955"/>
                  </a:lnTo>
                  <a:cubicBezTo>
                    <a:pt x="453550" y="132478"/>
                    <a:pt x="441199" y="122476"/>
                    <a:pt x="428690" y="112951"/>
                  </a:cubicBezTo>
                  <a:cubicBezTo>
                    <a:pt x="497365" y="84376"/>
                    <a:pt x="555944" y="81900"/>
                    <a:pt x="583566" y="109522"/>
                  </a:cubicBezTo>
                  <a:cubicBezTo>
                    <a:pt x="619094" y="145051"/>
                    <a:pt x="605283" y="231728"/>
                    <a:pt x="549276" y="325263"/>
                  </a:cubicBezTo>
                  <a:cubicBezTo>
                    <a:pt x="521398" y="370795"/>
                    <a:pt x="487998" y="412706"/>
                    <a:pt x="449835" y="450041"/>
                  </a:cubicBezTo>
                  <a:cubicBezTo>
                    <a:pt x="418238" y="482078"/>
                    <a:pt x="383450" y="510802"/>
                    <a:pt x="346013" y="535766"/>
                  </a:cubicBezTo>
                  <a:moveTo>
                    <a:pt x="619856" y="367555"/>
                  </a:moveTo>
                  <a:cubicBezTo>
                    <a:pt x="698152" y="236871"/>
                    <a:pt x="706534" y="115428"/>
                    <a:pt x="641669" y="50562"/>
                  </a:cubicBezTo>
                  <a:cubicBezTo>
                    <a:pt x="580328" y="-10779"/>
                    <a:pt x="468409" y="-6588"/>
                    <a:pt x="346394" y="60087"/>
                  </a:cubicBezTo>
                  <a:cubicBezTo>
                    <a:pt x="223902" y="-6588"/>
                    <a:pt x="111983" y="-10874"/>
                    <a:pt x="50642" y="50562"/>
                  </a:cubicBezTo>
                  <a:cubicBezTo>
                    <a:pt x="-13747" y="114761"/>
                    <a:pt x="-6222" y="235347"/>
                    <a:pt x="70359" y="364602"/>
                  </a:cubicBezTo>
                  <a:cubicBezTo>
                    <a:pt x="101936" y="417160"/>
                    <a:pt x="139949" y="465572"/>
                    <a:pt x="183516" y="508715"/>
                  </a:cubicBezTo>
                  <a:cubicBezTo>
                    <a:pt x="225599" y="551216"/>
                    <a:pt x="272716" y="588415"/>
                    <a:pt x="323819" y="619491"/>
                  </a:cubicBezTo>
                  <a:cubicBezTo>
                    <a:pt x="326111" y="621010"/>
                    <a:pt x="328572" y="622257"/>
                    <a:pt x="331154" y="623206"/>
                  </a:cubicBezTo>
                  <a:cubicBezTo>
                    <a:pt x="334404" y="624443"/>
                    <a:pt x="337795" y="625275"/>
                    <a:pt x="341250" y="625682"/>
                  </a:cubicBezTo>
                  <a:cubicBezTo>
                    <a:pt x="342836" y="625777"/>
                    <a:pt x="344427" y="625777"/>
                    <a:pt x="346013" y="625682"/>
                  </a:cubicBezTo>
                  <a:cubicBezTo>
                    <a:pt x="353472" y="625769"/>
                    <a:pt x="360813" y="623827"/>
                    <a:pt x="367253" y="620062"/>
                  </a:cubicBezTo>
                  <a:cubicBezTo>
                    <a:pt x="418715" y="588863"/>
                    <a:pt x="466154" y="551468"/>
                    <a:pt x="508509" y="508715"/>
                  </a:cubicBezTo>
                  <a:cubicBezTo>
                    <a:pt x="551210" y="466349"/>
                    <a:pt x="588599" y="418948"/>
                    <a:pt x="619856" y="367555"/>
                  </a:cubicBezTo>
                </a:path>
              </a:pathLst>
            </a:custGeom>
            <a:grp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i-FI" sz="1350"/>
            </a:p>
          </p:txBody>
        </p:sp>
      </p:grpSp>
    </p:spTree>
    <p:extLst>
      <p:ext uri="{BB962C8B-B14F-4D97-AF65-F5344CB8AC3E}">
        <p14:creationId xmlns:p14="http://schemas.microsoft.com/office/powerpoint/2010/main" val="40380356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Lopetus 2">
    <p:bg>
      <p:bgPr>
        <a:solidFill>
          <a:srgbClr val="F48480"/>
        </a:solidFill>
        <a:effectLst/>
      </p:bgPr>
    </p:bg>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DD3CF191-878F-4E8C-8C0D-EB4B36683158}"/>
              </a:ext>
            </a:extLst>
          </p:cNvPr>
          <p:cNvSpPr>
            <a:spLocks noGrp="1"/>
          </p:cNvSpPr>
          <p:nvPr>
            <p:ph type="dt" sz="half" idx="10"/>
          </p:nvPr>
        </p:nvSpPr>
        <p:spPr/>
        <p:txBody>
          <a:bodyPr/>
          <a:lstStyle>
            <a:lvl1pPr>
              <a:defRPr>
                <a:noFill/>
              </a:defRPr>
            </a:lvl1pPr>
          </a:lstStyle>
          <a:p>
            <a:fld id="{20862E15-519A-414C-8A48-1BF69252D835}" type="datetime1">
              <a:rPr lang="fi-FI" smtClean="0"/>
              <a:t>14.11.2023</a:t>
            </a:fld>
            <a:endParaRPr lang="fi-FI"/>
          </a:p>
        </p:txBody>
      </p:sp>
      <p:sp>
        <p:nvSpPr>
          <p:cNvPr id="3" name="Alatunnisteen paikkamerkki 2">
            <a:extLst>
              <a:ext uri="{FF2B5EF4-FFF2-40B4-BE49-F238E27FC236}">
                <a16:creationId xmlns:a16="http://schemas.microsoft.com/office/drawing/2014/main" id="{2F83D0AC-3377-4E60-B39C-929E31DE8205}"/>
              </a:ext>
            </a:extLst>
          </p:cNvPr>
          <p:cNvSpPr>
            <a:spLocks noGrp="1"/>
          </p:cNvSpPr>
          <p:nvPr>
            <p:ph type="ftr" sz="quarter" idx="11"/>
          </p:nvPr>
        </p:nvSpPr>
        <p:spPr/>
        <p:txBody>
          <a:bodyPr/>
          <a:lstStyle>
            <a:lvl1pPr>
              <a:defRPr>
                <a:noFill/>
              </a:defRPr>
            </a:lvl1pPr>
          </a:lstStyle>
          <a:p>
            <a:r>
              <a:rPr lang="fi-FI"/>
              <a:t>[Esitys, Esittäjän nimi]</a:t>
            </a:r>
          </a:p>
        </p:txBody>
      </p:sp>
      <p:sp>
        <p:nvSpPr>
          <p:cNvPr id="4" name="Dian numeron paikkamerkki 3">
            <a:extLst>
              <a:ext uri="{FF2B5EF4-FFF2-40B4-BE49-F238E27FC236}">
                <a16:creationId xmlns:a16="http://schemas.microsoft.com/office/drawing/2014/main" id="{A8C497DF-9C1B-4EBA-B67F-71B806E933AB}"/>
              </a:ext>
            </a:extLst>
          </p:cNvPr>
          <p:cNvSpPr>
            <a:spLocks noGrp="1"/>
          </p:cNvSpPr>
          <p:nvPr>
            <p:ph type="sldNum" sz="quarter" idx="12"/>
          </p:nvPr>
        </p:nvSpPr>
        <p:spPr/>
        <p:txBody>
          <a:bodyPr/>
          <a:lstStyle>
            <a:lvl1pPr>
              <a:defRPr>
                <a:noFill/>
              </a:defRPr>
            </a:lvl1pPr>
          </a:lstStyle>
          <a:p>
            <a:fld id="{D404975B-636D-4E0C-AA48-B488677208A3}" type="slidenum">
              <a:rPr lang="fi-FI" smtClean="0"/>
              <a:t>‹#›</a:t>
            </a:fld>
            <a:endParaRPr lang="fi-FI"/>
          </a:p>
        </p:txBody>
      </p:sp>
      <p:grpSp>
        <p:nvGrpSpPr>
          <p:cNvPr id="15" name="Ryhmä 14">
            <a:extLst>
              <a:ext uri="{FF2B5EF4-FFF2-40B4-BE49-F238E27FC236}">
                <a16:creationId xmlns:a16="http://schemas.microsoft.com/office/drawing/2014/main" id="{5C9653D0-6FA5-48F8-8C7F-2F1FBC9DADF1}"/>
              </a:ext>
            </a:extLst>
          </p:cNvPr>
          <p:cNvGrpSpPr>
            <a:grpSpLocks/>
          </p:cNvGrpSpPr>
          <p:nvPr/>
        </p:nvGrpSpPr>
        <p:grpSpPr bwMode="black">
          <a:xfrm>
            <a:off x="3564000" y="2421000"/>
            <a:ext cx="2016000" cy="2016000"/>
            <a:chOff x="1243729" y="4699926"/>
            <a:chExt cx="689806" cy="688356"/>
          </a:xfrm>
          <a:solidFill>
            <a:schemeClr val="bg1"/>
          </a:solidFill>
        </p:grpSpPr>
        <p:sp>
          <p:nvSpPr>
            <p:cNvPr id="16" name="Vapaamuotoinen: Muoto 15">
              <a:extLst>
                <a:ext uri="{FF2B5EF4-FFF2-40B4-BE49-F238E27FC236}">
                  <a16:creationId xmlns:a16="http://schemas.microsoft.com/office/drawing/2014/main" id="{5EE9E304-3577-4BA7-A661-A8B6D13AA6D0}"/>
                </a:ext>
              </a:extLst>
            </p:cNvPr>
            <p:cNvSpPr/>
            <p:nvPr/>
          </p:nvSpPr>
          <p:spPr bwMode="black">
            <a:xfrm>
              <a:off x="1379370" y="4835356"/>
              <a:ext cx="180975" cy="180975"/>
            </a:xfrm>
            <a:custGeom>
              <a:avLst/>
              <a:gdLst>
                <a:gd name="connsiteX0" fmla="*/ 91345 w 180975"/>
                <a:gd name="connsiteY0" fmla="*/ 7144 h 180975"/>
                <a:gd name="connsiteX1" fmla="*/ 48196 w 180975"/>
                <a:gd name="connsiteY1" fmla="*/ 47244 h 180975"/>
                <a:gd name="connsiteX2" fmla="*/ 7144 w 180975"/>
                <a:gd name="connsiteY2" fmla="*/ 91535 h 180975"/>
                <a:gd name="connsiteX3" fmla="*/ 42005 w 180975"/>
                <a:gd name="connsiteY3" fmla="*/ 165926 h 180975"/>
                <a:gd name="connsiteX4" fmla="*/ 46958 w 180975"/>
                <a:gd name="connsiteY4" fmla="*/ 173927 h 180975"/>
                <a:gd name="connsiteX5" fmla="*/ 174212 w 180975"/>
                <a:gd name="connsiteY5" fmla="*/ 46672 h 180975"/>
                <a:gd name="connsiteX6" fmla="*/ 166783 w 180975"/>
                <a:gd name="connsiteY6" fmla="*/ 42672 h 180975"/>
                <a:gd name="connsiteX7" fmla="*/ 91345 w 180975"/>
                <a:gd name="connsiteY7" fmla="*/ 7144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0975" h="180975">
                  <a:moveTo>
                    <a:pt x="91345" y="7144"/>
                  </a:moveTo>
                  <a:cubicBezTo>
                    <a:pt x="76676" y="19843"/>
                    <a:pt x="62293" y="33211"/>
                    <a:pt x="48196" y="47244"/>
                  </a:cubicBezTo>
                  <a:cubicBezTo>
                    <a:pt x="33719" y="61627"/>
                    <a:pt x="20098" y="76486"/>
                    <a:pt x="7144" y="91535"/>
                  </a:cubicBezTo>
                  <a:cubicBezTo>
                    <a:pt x="16116" y="117489"/>
                    <a:pt x="27802" y="142424"/>
                    <a:pt x="42005" y="165926"/>
                  </a:cubicBezTo>
                  <a:lnTo>
                    <a:pt x="46958" y="173927"/>
                  </a:lnTo>
                  <a:cubicBezTo>
                    <a:pt x="83671" y="126163"/>
                    <a:pt x="126449" y="83386"/>
                    <a:pt x="174212" y="46672"/>
                  </a:cubicBezTo>
                  <a:cubicBezTo>
                    <a:pt x="171657" y="45490"/>
                    <a:pt x="169175" y="44155"/>
                    <a:pt x="166783" y="42672"/>
                  </a:cubicBezTo>
                  <a:cubicBezTo>
                    <a:pt x="142943" y="28234"/>
                    <a:pt x="117659" y="16326"/>
                    <a:pt x="91345" y="7144"/>
                  </a:cubicBezTo>
                </a:path>
              </a:pathLst>
            </a:custGeom>
            <a:grp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i-FI" sz="1350"/>
            </a:p>
          </p:txBody>
        </p:sp>
        <p:sp>
          <p:nvSpPr>
            <p:cNvPr id="17" name="Vapaamuotoinen: Muoto 16">
              <a:extLst>
                <a:ext uri="{FF2B5EF4-FFF2-40B4-BE49-F238E27FC236}">
                  <a16:creationId xmlns:a16="http://schemas.microsoft.com/office/drawing/2014/main" id="{4A4B9F04-BE3A-4872-89DB-3289195AE7FC}"/>
                </a:ext>
              </a:extLst>
            </p:cNvPr>
            <p:cNvSpPr/>
            <p:nvPr/>
          </p:nvSpPr>
          <p:spPr bwMode="black">
            <a:xfrm>
              <a:off x="1628735" y="5083482"/>
              <a:ext cx="304800" cy="304800"/>
            </a:xfrm>
            <a:custGeom>
              <a:avLst/>
              <a:gdLst>
                <a:gd name="connsiteX0" fmla="*/ 269653 w 304800"/>
                <a:gd name="connsiteY0" fmla="*/ 8001 h 304800"/>
                <a:gd name="connsiteX1" fmla="*/ 269653 w 304800"/>
                <a:gd name="connsiteY1" fmla="*/ 7144 h 304800"/>
                <a:gd name="connsiteX2" fmla="*/ 243173 w 304800"/>
                <a:gd name="connsiteY2" fmla="*/ 47720 h 304800"/>
                <a:gd name="connsiteX3" fmla="*/ 240506 w 304800"/>
                <a:gd name="connsiteY3" fmla="*/ 51340 h 304800"/>
                <a:gd name="connsiteX4" fmla="*/ 231934 w 304800"/>
                <a:gd name="connsiteY4" fmla="*/ 63055 h 304800"/>
                <a:gd name="connsiteX5" fmla="*/ 225838 w 304800"/>
                <a:gd name="connsiteY5" fmla="*/ 71438 h 304800"/>
                <a:gd name="connsiteX6" fmla="*/ 210979 w 304800"/>
                <a:gd name="connsiteY6" fmla="*/ 90488 h 304800"/>
                <a:gd name="connsiteX7" fmla="*/ 198596 w 304800"/>
                <a:gd name="connsiteY7" fmla="*/ 198787 h 304800"/>
                <a:gd name="connsiteX8" fmla="*/ 198596 w 304800"/>
                <a:gd name="connsiteY8" fmla="*/ 198787 h 304800"/>
                <a:gd name="connsiteX9" fmla="*/ 90202 w 304800"/>
                <a:gd name="connsiteY9" fmla="*/ 211074 h 304800"/>
                <a:gd name="connsiteX10" fmla="*/ 7144 w 304800"/>
                <a:gd name="connsiteY10" fmla="*/ 269939 h 304800"/>
                <a:gd name="connsiteX11" fmla="*/ 29051 w 304800"/>
                <a:gd name="connsiteY11" fmla="*/ 278701 h 304800"/>
                <a:gd name="connsiteX12" fmla="*/ 140589 w 304800"/>
                <a:gd name="connsiteY12" fmla="*/ 301085 h 304800"/>
                <a:gd name="connsiteX13" fmla="*/ 256984 w 304800"/>
                <a:gd name="connsiteY13" fmla="*/ 257270 h 304800"/>
                <a:gd name="connsiteX14" fmla="*/ 269748 w 304800"/>
                <a:gd name="connsiteY14" fmla="*/ 7906 h 304800"/>
                <a:gd name="connsiteX15" fmla="*/ 269748 w 304800"/>
                <a:gd name="connsiteY15" fmla="*/ 7906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04800" h="304800">
                  <a:moveTo>
                    <a:pt x="269653" y="8001"/>
                  </a:moveTo>
                  <a:lnTo>
                    <a:pt x="269653" y="7144"/>
                  </a:lnTo>
                  <a:cubicBezTo>
                    <a:pt x="261335" y="20860"/>
                    <a:pt x="252508" y="34385"/>
                    <a:pt x="243173" y="47720"/>
                  </a:cubicBezTo>
                  <a:cubicBezTo>
                    <a:pt x="242316" y="48958"/>
                    <a:pt x="241459" y="50197"/>
                    <a:pt x="240506" y="51340"/>
                  </a:cubicBezTo>
                  <a:cubicBezTo>
                    <a:pt x="237775" y="55340"/>
                    <a:pt x="234918" y="59245"/>
                    <a:pt x="231934" y="63055"/>
                  </a:cubicBezTo>
                  <a:cubicBezTo>
                    <a:pt x="229934" y="65913"/>
                    <a:pt x="227933" y="68675"/>
                    <a:pt x="225838" y="71438"/>
                  </a:cubicBezTo>
                  <a:cubicBezTo>
                    <a:pt x="220949" y="77788"/>
                    <a:pt x="215996" y="84137"/>
                    <a:pt x="210979" y="90488"/>
                  </a:cubicBezTo>
                  <a:cubicBezTo>
                    <a:pt x="223266" y="138112"/>
                    <a:pt x="219646" y="177737"/>
                    <a:pt x="198596" y="198787"/>
                  </a:cubicBezTo>
                  <a:lnTo>
                    <a:pt x="198596" y="198787"/>
                  </a:lnTo>
                  <a:cubicBezTo>
                    <a:pt x="177641" y="219075"/>
                    <a:pt x="138494" y="223266"/>
                    <a:pt x="90202" y="211074"/>
                  </a:cubicBezTo>
                  <a:cubicBezTo>
                    <a:pt x="63888" y="232563"/>
                    <a:pt x="36137" y="252231"/>
                    <a:pt x="7144" y="269939"/>
                  </a:cubicBezTo>
                  <a:cubicBezTo>
                    <a:pt x="14478" y="273082"/>
                    <a:pt x="21812" y="276035"/>
                    <a:pt x="29051" y="278701"/>
                  </a:cubicBezTo>
                  <a:cubicBezTo>
                    <a:pt x="64624" y="292666"/>
                    <a:pt x="102382" y="300244"/>
                    <a:pt x="140589" y="301085"/>
                  </a:cubicBezTo>
                  <a:cubicBezTo>
                    <a:pt x="188214" y="301085"/>
                    <a:pt x="227838" y="286417"/>
                    <a:pt x="256984" y="257270"/>
                  </a:cubicBezTo>
                  <a:cubicBezTo>
                    <a:pt x="310420" y="203740"/>
                    <a:pt x="314134" y="111728"/>
                    <a:pt x="269748" y="7906"/>
                  </a:cubicBezTo>
                  <a:lnTo>
                    <a:pt x="269748" y="7906"/>
                  </a:lnTo>
                </a:path>
              </a:pathLst>
            </a:custGeom>
            <a:grp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i-FI" sz="1350"/>
            </a:p>
          </p:txBody>
        </p:sp>
        <p:sp>
          <p:nvSpPr>
            <p:cNvPr id="18" name="Vapaamuotoinen: Muoto 17">
              <a:extLst>
                <a:ext uri="{FF2B5EF4-FFF2-40B4-BE49-F238E27FC236}">
                  <a16:creationId xmlns:a16="http://schemas.microsoft.com/office/drawing/2014/main" id="{7AB1975B-B5E8-4E9D-B4B1-3F52FF686B82}"/>
                </a:ext>
              </a:extLst>
            </p:cNvPr>
            <p:cNvSpPr/>
            <p:nvPr/>
          </p:nvSpPr>
          <p:spPr bwMode="black">
            <a:xfrm>
              <a:off x="1243729" y="5083292"/>
              <a:ext cx="304800" cy="304800"/>
            </a:xfrm>
            <a:custGeom>
              <a:avLst/>
              <a:gdLst>
                <a:gd name="connsiteX0" fmla="*/ 109257 w 304800"/>
                <a:gd name="connsiteY0" fmla="*/ 198787 h 304800"/>
                <a:gd name="connsiteX1" fmla="*/ 97065 w 304800"/>
                <a:gd name="connsiteY1" fmla="*/ 90678 h 304800"/>
                <a:gd name="connsiteX2" fmla="*/ 38105 w 304800"/>
                <a:gd name="connsiteY2" fmla="*/ 7144 h 304800"/>
                <a:gd name="connsiteX3" fmla="*/ 50678 w 304800"/>
                <a:gd name="connsiteY3" fmla="*/ 257461 h 304800"/>
                <a:gd name="connsiteX4" fmla="*/ 300900 w 304800"/>
                <a:gd name="connsiteY4" fmla="*/ 270129 h 304800"/>
                <a:gd name="connsiteX5" fmla="*/ 217842 w 304800"/>
                <a:gd name="connsiteY5" fmla="*/ 211265 h 304800"/>
                <a:gd name="connsiteX6" fmla="*/ 109638 w 304800"/>
                <a:gd name="connsiteY6" fmla="*/ 198787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4800" h="304800">
                  <a:moveTo>
                    <a:pt x="109257" y="198787"/>
                  </a:moveTo>
                  <a:cubicBezTo>
                    <a:pt x="88397" y="178022"/>
                    <a:pt x="85064" y="138589"/>
                    <a:pt x="97065" y="90678"/>
                  </a:cubicBezTo>
                  <a:cubicBezTo>
                    <a:pt x="75487" y="64242"/>
                    <a:pt x="55786" y="36329"/>
                    <a:pt x="38105" y="7144"/>
                  </a:cubicBezTo>
                  <a:cubicBezTo>
                    <a:pt x="-6662" y="111919"/>
                    <a:pt x="-3233" y="203549"/>
                    <a:pt x="50678" y="257461"/>
                  </a:cubicBezTo>
                  <a:cubicBezTo>
                    <a:pt x="104590" y="311372"/>
                    <a:pt x="196125" y="314611"/>
                    <a:pt x="300900" y="270129"/>
                  </a:cubicBezTo>
                  <a:cubicBezTo>
                    <a:pt x="271876" y="252467"/>
                    <a:pt x="244122" y="232798"/>
                    <a:pt x="217842" y="211265"/>
                  </a:cubicBezTo>
                  <a:cubicBezTo>
                    <a:pt x="170217" y="223456"/>
                    <a:pt x="130784" y="219932"/>
                    <a:pt x="109638" y="198787"/>
                  </a:cubicBezTo>
                </a:path>
              </a:pathLst>
            </a:custGeom>
            <a:grp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i-FI" sz="1350"/>
            </a:p>
          </p:txBody>
        </p:sp>
        <p:sp>
          <p:nvSpPr>
            <p:cNvPr id="19" name="Vapaamuotoinen: Muoto 18">
              <a:extLst>
                <a:ext uri="{FF2B5EF4-FFF2-40B4-BE49-F238E27FC236}">
                  <a16:creationId xmlns:a16="http://schemas.microsoft.com/office/drawing/2014/main" id="{D547DFCF-3E96-455E-8921-6E1B82D42386}"/>
                </a:ext>
              </a:extLst>
            </p:cNvPr>
            <p:cNvSpPr/>
            <p:nvPr/>
          </p:nvSpPr>
          <p:spPr bwMode="black">
            <a:xfrm>
              <a:off x="1244051" y="4699926"/>
              <a:ext cx="685800" cy="628650"/>
            </a:xfrm>
            <a:custGeom>
              <a:avLst/>
              <a:gdLst>
                <a:gd name="connsiteX0" fmla="*/ 346013 w 685800"/>
                <a:gd name="connsiteY0" fmla="*/ 535480 h 628650"/>
                <a:gd name="connsiteX1" fmla="*/ 242095 w 685800"/>
                <a:gd name="connsiteY1" fmla="*/ 449755 h 628650"/>
                <a:gd name="connsiteX2" fmla="*/ 141797 w 685800"/>
                <a:gd name="connsiteY2" fmla="*/ 322120 h 628650"/>
                <a:gd name="connsiteX3" fmla="*/ 108935 w 685800"/>
                <a:gd name="connsiteY3" fmla="*/ 108855 h 628650"/>
                <a:gd name="connsiteX4" fmla="*/ 167133 w 685800"/>
                <a:gd name="connsiteY4" fmla="*/ 89329 h 628650"/>
                <a:gd name="connsiteX5" fmla="*/ 323915 w 685800"/>
                <a:gd name="connsiteY5" fmla="*/ 142765 h 628650"/>
                <a:gd name="connsiteX6" fmla="*/ 328868 w 685800"/>
                <a:gd name="connsiteY6" fmla="*/ 145431 h 628650"/>
                <a:gd name="connsiteX7" fmla="*/ 330963 w 685800"/>
                <a:gd name="connsiteY7" fmla="*/ 146098 h 628650"/>
                <a:gd name="connsiteX8" fmla="*/ 382493 w 685800"/>
                <a:gd name="connsiteY8" fmla="*/ 181817 h 628650"/>
                <a:gd name="connsiteX9" fmla="*/ 382493 w 685800"/>
                <a:gd name="connsiteY9" fmla="*/ 181817 h 628650"/>
                <a:gd name="connsiteX10" fmla="*/ 428880 w 685800"/>
                <a:gd name="connsiteY10" fmla="*/ 220869 h 628650"/>
                <a:gd name="connsiteX11" fmla="*/ 434786 w 685800"/>
                <a:gd name="connsiteY11" fmla="*/ 226299 h 628650"/>
                <a:gd name="connsiteX12" fmla="*/ 436691 w 685800"/>
                <a:gd name="connsiteY12" fmla="*/ 228109 h 628650"/>
                <a:gd name="connsiteX13" fmla="*/ 449835 w 685800"/>
                <a:gd name="connsiteY13" fmla="*/ 240967 h 628650"/>
                <a:gd name="connsiteX14" fmla="*/ 510128 w 685800"/>
                <a:gd name="connsiteY14" fmla="*/ 309452 h 628650"/>
                <a:gd name="connsiteX15" fmla="*/ 513748 w 685800"/>
                <a:gd name="connsiteY15" fmla="*/ 303642 h 628650"/>
                <a:gd name="connsiteX16" fmla="*/ 550038 w 685800"/>
                <a:gd name="connsiteY16" fmla="*/ 227442 h 628650"/>
                <a:gd name="connsiteX17" fmla="*/ 508985 w 685800"/>
                <a:gd name="connsiteY17" fmla="*/ 183055 h 628650"/>
                <a:gd name="connsiteX18" fmla="*/ 502127 w 685800"/>
                <a:gd name="connsiteY18" fmla="*/ 176388 h 628650"/>
                <a:gd name="connsiteX19" fmla="*/ 489840 w 685800"/>
                <a:gd name="connsiteY19" fmla="*/ 164672 h 628650"/>
                <a:gd name="connsiteX20" fmla="*/ 483458 w 685800"/>
                <a:gd name="connsiteY20" fmla="*/ 158766 h 628650"/>
                <a:gd name="connsiteX21" fmla="*/ 467933 w 685800"/>
                <a:gd name="connsiteY21" fmla="*/ 144955 h 628650"/>
                <a:gd name="connsiteX22" fmla="*/ 465742 w 685800"/>
                <a:gd name="connsiteY22" fmla="*/ 142955 h 628650"/>
                <a:gd name="connsiteX23" fmla="*/ 465742 w 685800"/>
                <a:gd name="connsiteY23" fmla="*/ 142955 h 628650"/>
                <a:gd name="connsiteX24" fmla="*/ 428690 w 685800"/>
                <a:gd name="connsiteY24" fmla="*/ 112951 h 628650"/>
                <a:gd name="connsiteX25" fmla="*/ 583566 w 685800"/>
                <a:gd name="connsiteY25" fmla="*/ 109522 h 628650"/>
                <a:gd name="connsiteX26" fmla="*/ 549276 w 685800"/>
                <a:gd name="connsiteY26" fmla="*/ 325263 h 628650"/>
                <a:gd name="connsiteX27" fmla="*/ 449835 w 685800"/>
                <a:gd name="connsiteY27" fmla="*/ 450041 h 628650"/>
                <a:gd name="connsiteX28" fmla="*/ 346013 w 685800"/>
                <a:gd name="connsiteY28" fmla="*/ 535766 h 628650"/>
                <a:gd name="connsiteX29" fmla="*/ 619856 w 685800"/>
                <a:gd name="connsiteY29" fmla="*/ 367555 h 628650"/>
                <a:gd name="connsiteX30" fmla="*/ 641669 w 685800"/>
                <a:gd name="connsiteY30" fmla="*/ 50562 h 628650"/>
                <a:gd name="connsiteX31" fmla="*/ 346394 w 685800"/>
                <a:gd name="connsiteY31" fmla="*/ 60087 h 628650"/>
                <a:gd name="connsiteX32" fmla="*/ 50642 w 685800"/>
                <a:gd name="connsiteY32" fmla="*/ 50562 h 628650"/>
                <a:gd name="connsiteX33" fmla="*/ 70359 w 685800"/>
                <a:gd name="connsiteY33" fmla="*/ 364602 h 628650"/>
                <a:gd name="connsiteX34" fmla="*/ 183516 w 685800"/>
                <a:gd name="connsiteY34" fmla="*/ 508715 h 628650"/>
                <a:gd name="connsiteX35" fmla="*/ 323819 w 685800"/>
                <a:gd name="connsiteY35" fmla="*/ 619491 h 628650"/>
                <a:gd name="connsiteX36" fmla="*/ 331154 w 685800"/>
                <a:gd name="connsiteY36" fmla="*/ 623206 h 628650"/>
                <a:gd name="connsiteX37" fmla="*/ 341250 w 685800"/>
                <a:gd name="connsiteY37" fmla="*/ 625682 h 628650"/>
                <a:gd name="connsiteX38" fmla="*/ 346013 w 685800"/>
                <a:gd name="connsiteY38" fmla="*/ 625682 h 628650"/>
                <a:gd name="connsiteX39" fmla="*/ 367253 w 685800"/>
                <a:gd name="connsiteY39" fmla="*/ 620062 h 628650"/>
                <a:gd name="connsiteX40" fmla="*/ 508509 w 685800"/>
                <a:gd name="connsiteY40" fmla="*/ 508715 h 628650"/>
                <a:gd name="connsiteX41" fmla="*/ 619856 w 685800"/>
                <a:gd name="connsiteY41" fmla="*/ 367555 h 628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85800" h="628650">
                  <a:moveTo>
                    <a:pt x="346013" y="535480"/>
                  </a:moveTo>
                  <a:cubicBezTo>
                    <a:pt x="308562" y="510494"/>
                    <a:pt x="273745" y="481772"/>
                    <a:pt x="242095" y="449755"/>
                  </a:cubicBezTo>
                  <a:cubicBezTo>
                    <a:pt x="203522" y="411512"/>
                    <a:pt x="169833" y="368641"/>
                    <a:pt x="141797" y="322120"/>
                  </a:cubicBezTo>
                  <a:cubicBezTo>
                    <a:pt x="87028" y="229633"/>
                    <a:pt x="73883" y="144003"/>
                    <a:pt x="108935" y="108855"/>
                  </a:cubicBezTo>
                  <a:cubicBezTo>
                    <a:pt x="122080" y="95711"/>
                    <a:pt x="142273" y="89329"/>
                    <a:pt x="167133" y="89329"/>
                  </a:cubicBezTo>
                  <a:cubicBezTo>
                    <a:pt x="209329" y="89329"/>
                    <a:pt x="265336" y="107712"/>
                    <a:pt x="323915" y="142765"/>
                  </a:cubicBezTo>
                  <a:cubicBezTo>
                    <a:pt x="325514" y="143747"/>
                    <a:pt x="327167" y="144637"/>
                    <a:pt x="328868" y="145431"/>
                  </a:cubicBezTo>
                  <a:lnTo>
                    <a:pt x="330963" y="146098"/>
                  </a:lnTo>
                  <a:cubicBezTo>
                    <a:pt x="348756" y="157090"/>
                    <a:pt x="365956" y="169014"/>
                    <a:pt x="382493" y="181817"/>
                  </a:cubicBezTo>
                  <a:lnTo>
                    <a:pt x="382493" y="181817"/>
                  </a:lnTo>
                  <a:cubicBezTo>
                    <a:pt x="398305" y="193882"/>
                    <a:pt x="413767" y="206899"/>
                    <a:pt x="428880" y="220869"/>
                  </a:cubicBezTo>
                  <a:lnTo>
                    <a:pt x="434786" y="226299"/>
                  </a:lnTo>
                  <a:lnTo>
                    <a:pt x="436691" y="228109"/>
                  </a:lnTo>
                  <a:cubicBezTo>
                    <a:pt x="441072" y="232395"/>
                    <a:pt x="445454" y="236586"/>
                    <a:pt x="449835" y="240967"/>
                  </a:cubicBezTo>
                  <a:cubicBezTo>
                    <a:pt x="471435" y="262428"/>
                    <a:pt x="491577" y="285307"/>
                    <a:pt x="510128" y="309452"/>
                  </a:cubicBezTo>
                  <a:lnTo>
                    <a:pt x="513748" y="303642"/>
                  </a:lnTo>
                  <a:cubicBezTo>
                    <a:pt x="528483" y="279584"/>
                    <a:pt x="540646" y="254044"/>
                    <a:pt x="550038" y="227442"/>
                  </a:cubicBezTo>
                  <a:cubicBezTo>
                    <a:pt x="537084" y="212392"/>
                    <a:pt x="523463" y="197533"/>
                    <a:pt x="508985" y="183055"/>
                  </a:cubicBezTo>
                  <a:cubicBezTo>
                    <a:pt x="506699" y="180769"/>
                    <a:pt x="504318" y="178674"/>
                    <a:pt x="502127" y="176388"/>
                  </a:cubicBezTo>
                  <a:lnTo>
                    <a:pt x="489840" y="164672"/>
                  </a:lnTo>
                  <a:lnTo>
                    <a:pt x="483458" y="158766"/>
                  </a:lnTo>
                  <a:cubicBezTo>
                    <a:pt x="478315" y="154099"/>
                    <a:pt x="473171" y="149241"/>
                    <a:pt x="467933" y="144955"/>
                  </a:cubicBezTo>
                  <a:lnTo>
                    <a:pt x="465742" y="142955"/>
                  </a:lnTo>
                  <a:lnTo>
                    <a:pt x="465742" y="142955"/>
                  </a:lnTo>
                  <a:cubicBezTo>
                    <a:pt x="453550" y="132478"/>
                    <a:pt x="441199" y="122476"/>
                    <a:pt x="428690" y="112951"/>
                  </a:cubicBezTo>
                  <a:cubicBezTo>
                    <a:pt x="497365" y="84376"/>
                    <a:pt x="555944" y="81900"/>
                    <a:pt x="583566" y="109522"/>
                  </a:cubicBezTo>
                  <a:cubicBezTo>
                    <a:pt x="619094" y="145051"/>
                    <a:pt x="605283" y="231728"/>
                    <a:pt x="549276" y="325263"/>
                  </a:cubicBezTo>
                  <a:cubicBezTo>
                    <a:pt x="521398" y="370795"/>
                    <a:pt x="487998" y="412706"/>
                    <a:pt x="449835" y="450041"/>
                  </a:cubicBezTo>
                  <a:cubicBezTo>
                    <a:pt x="418238" y="482078"/>
                    <a:pt x="383450" y="510802"/>
                    <a:pt x="346013" y="535766"/>
                  </a:cubicBezTo>
                  <a:moveTo>
                    <a:pt x="619856" y="367555"/>
                  </a:moveTo>
                  <a:cubicBezTo>
                    <a:pt x="698152" y="236871"/>
                    <a:pt x="706534" y="115428"/>
                    <a:pt x="641669" y="50562"/>
                  </a:cubicBezTo>
                  <a:cubicBezTo>
                    <a:pt x="580328" y="-10779"/>
                    <a:pt x="468409" y="-6588"/>
                    <a:pt x="346394" y="60087"/>
                  </a:cubicBezTo>
                  <a:cubicBezTo>
                    <a:pt x="223902" y="-6588"/>
                    <a:pt x="111983" y="-10874"/>
                    <a:pt x="50642" y="50562"/>
                  </a:cubicBezTo>
                  <a:cubicBezTo>
                    <a:pt x="-13747" y="114761"/>
                    <a:pt x="-6222" y="235347"/>
                    <a:pt x="70359" y="364602"/>
                  </a:cubicBezTo>
                  <a:cubicBezTo>
                    <a:pt x="101936" y="417160"/>
                    <a:pt x="139949" y="465572"/>
                    <a:pt x="183516" y="508715"/>
                  </a:cubicBezTo>
                  <a:cubicBezTo>
                    <a:pt x="225599" y="551216"/>
                    <a:pt x="272716" y="588415"/>
                    <a:pt x="323819" y="619491"/>
                  </a:cubicBezTo>
                  <a:cubicBezTo>
                    <a:pt x="326111" y="621010"/>
                    <a:pt x="328572" y="622257"/>
                    <a:pt x="331154" y="623206"/>
                  </a:cubicBezTo>
                  <a:cubicBezTo>
                    <a:pt x="334404" y="624443"/>
                    <a:pt x="337795" y="625275"/>
                    <a:pt x="341250" y="625682"/>
                  </a:cubicBezTo>
                  <a:cubicBezTo>
                    <a:pt x="342836" y="625777"/>
                    <a:pt x="344427" y="625777"/>
                    <a:pt x="346013" y="625682"/>
                  </a:cubicBezTo>
                  <a:cubicBezTo>
                    <a:pt x="353472" y="625769"/>
                    <a:pt x="360813" y="623827"/>
                    <a:pt x="367253" y="620062"/>
                  </a:cubicBezTo>
                  <a:cubicBezTo>
                    <a:pt x="418715" y="588863"/>
                    <a:pt x="466154" y="551468"/>
                    <a:pt x="508509" y="508715"/>
                  </a:cubicBezTo>
                  <a:cubicBezTo>
                    <a:pt x="551210" y="466349"/>
                    <a:pt x="588599" y="418948"/>
                    <a:pt x="619856" y="367555"/>
                  </a:cubicBezTo>
                </a:path>
              </a:pathLst>
            </a:custGeom>
            <a:grpFill/>
            <a:ln w="9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i-FI" sz="1350"/>
            </a:p>
          </p:txBody>
        </p:sp>
      </p:grpSp>
    </p:spTree>
    <p:extLst>
      <p:ext uri="{BB962C8B-B14F-4D97-AF65-F5344CB8AC3E}">
        <p14:creationId xmlns:p14="http://schemas.microsoft.com/office/powerpoint/2010/main" val="4206129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Otsikko ja sisältö 2">
    <p:bg>
      <p:bgPr>
        <a:solidFill>
          <a:srgbClr val="0066B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
        <p:nvSpPr>
          <p:cNvPr id="3" name="Content Placeholder 2"/>
          <p:cNvSpPr>
            <a:spLocks noGrp="1"/>
          </p:cNvSpPr>
          <p:nvPr>
            <p:ph idx="1"/>
          </p:nvPr>
        </p:nvSpPr>
        <p:spPr>
          <a:xfrm>
            <a:off x="395999" y="1368000"/>
            <a:ext cx="8352000" cy="45360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10" name="Picture 6">
            <a:extLst>
              <a:ext uri="{FF2B5EF4-FFF2-40B4-BE49-F238E27FC236}">
                <a16:creationId xmlns:a16="http://schemas.microsoft.com/office/drawing/2014/main" id="{CBD42AAC-1A71-43CB-BFBD-7EC7D54B005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Päivämäärän paikkamerkki 3">
            <a:extLst>
              <a:ext uri="{FF2B5EF4-FFF2-40B4-BE49-F238E27FC236}">
                <a16:creationId xmlns:a16="http://schemas.microsoft.com/office/drawing/2014/main" id="{D7B33435-F535-40BD-8D39-BAFBB9542B59}"/>
              </a:ext>
            </a:extLst>
          </p:cNvPr>
          <p:cNvSpPr>
            <a:spLocks noGrp="1"/>
          </p:cNvSpPr>
          <p:nvPr>
            <p:ph type="dt" sz="half" idx="10"/>
          </p:nvPr>
        </p:nvSpPr>
        <p:spPr/>
        <p:txBody>
          <a:bodyPr/>
          <a:lstStyle>
            <a:lvl1pPr>
              <a:defRPr>
                <a:solidFill>
                  <a:schemeClr val="bg1"/>
                </a:solidFill>
              </a:defRPr>
            </a:lvl1pPr>
          </a:lstStyle>
          <a:p>
            <a:fld id="{BC9DBCCD-8C89-4AF7-AA26-992FD96B428D}" type="datetime1">
              <a:rPr lang="fi-FI" smtClean="0"/>
              <a:t>14.11.2023</a:t>
            </a:fld>
            <a:endParaRPr lang="fi-FI"/>
          </a:p>
        </p:txBody>
      </p:sp>
      <p:sp>
        <p:nvSpPr>
          <p:cNvPr id="5" name="Alatunnisteen paikkamerkki 4">
            <a:extLst>
              <a:ext uri="{FF2B5EF4-FFF2-40B4-BE49-F238E27FC236}">
                <a16:creationId xmlns:a16="http://schemas.microsoft.com/office/drawing/2014/main" id="{0988DC35-7616-4A82-89E3-DF31954972DE}"/>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6" name="Dian numeron paikkamerkki 5">
            <a:extLst>
              <a:ext uri="{FF2B5EF4-FFF2-40B4-BE49-F238E27FC236}">
                <a16:creationId xmlns:a16="http://schemas.microsoft.com/office/drawing/2014/main" id="{8251A276-EEFE-4EF6-888A-E978EC417E64}"/>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spTree>
    <p:extLst>
      <p:ext uri="{BB962C8B-B14F-4D97-AF65-F5344CB8AC3E}">
        <p14:creationId xmlns:p14="http://schemas.microsoft.com/office/powerpoint/2010/main" val="3687218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Otsikkodia 2">
    <p:bg>
      <p:bgPr>
        <a:solidFill>
          <a:srgbClr val="F4848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4000" y="3996000"/>
            <a:ext cx="7776000" cy="1080000"/>
          </a:xfrm>
        </p:spPr>
        <p:txBody>
          <a:bodyPr/>
          <a:lstStyle>
            <a:lvl1pPr algn="l">
              <a:defRPr sz="3200">
                <a:solidFill>
                  <a:schemeClr val="bg1"/>
                </a:solidFill>
              </a:defRPr>
            </a:lvl1pPr>
          </a:lstStyle>
          <a:p>
            <a:r>
              <a:rPr lang="fi-FI"/>
              <a:t>Muokkaa ots. perustyyl. napsautt.</a:t>
            </a:r>
            <a:endParaRPr lang="fi-FI" dirty="0"/>
          </a:p>
        </p:txBody>
      </p:sp>
      <p:sp>
        <p:nvSpPr>
          <p:cNvPr id="3" name="Subtitle 2"/>
          <p:cNvSpPr>
            <a:spLocks noGrp="1"/>
          </p:cNvSpPr>
          <p:nvPr>
            <p:ph type="subTitle" idx="1"/>
          </p:nvPr>
        </p:nvSpPr>
        <p:spPr>
          <a:xfrm>
            <a:off x="503999" y="5328000"/>
            <a:ext cx="7776000" cy="727200"/>
          </a:xfrm>
        </p:spPr>
        <p:txBody>
          <a:bodyPr/>
          <a:lstStyle>
            <a:lvl1pPr marL="0" indent="0" algn="l">
              <a:buNone/>
              <a:defRPr sz="240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i-FI"/>
              <a:t>Muokkaa alaotsikon perustyyliä napsautt.</a:t>
            </a:r>
            <a:endParaRPr lang="fi-FI" dirty="0"/>
          </a:p>
        </p:txBody>
      </p:sp>
      <p:grpSp>
        <p:nvGrpSpPr>
          <p:cNvPr id="4" name="Kuva 31">
            <a:extLst>
              <a:ext uri="{FF2B5EF4-FFF2-40B4-BE49-F238E27FC236}">
                <a16:creationId xmlns:a16="http://schemas.microsoft.com/office/drawing/2014/main" id="{B5EE0D95-20EA-497C-ABFD-F3C47498F2B8}"/>
              </a:ext>
            </a:extLst>
          </p:cNvPr>
          <p:cNvGrpSpPr/>
          <p:nvPr/>
        </p:nvGrpSpPr>
        <p:grpSpPr bwMode="black">
          <a:xfrm>
            <a:off x="396000" y="405576"/>
            <a:ext cx="2707200" cy="936000"/>
            <a:chOff x="403407" y="405576"/>
            <a:chExt cx="2708423" cy="936000"/>
          </a:xfrm>
          <a:solidFill>
            <a:schemeClr val="bg1"/>
          </a:solidFill>
        </p:grpSpPr>
        <p:sp>
          <p:nvSpPr>
            <p:cNvPr id="5" name="Vapaamuotoinen: Muoto 4">
              <a:extLst>
                <a:ext uri="{FF2B5EF4-FFF2-40B4-BE49-F238E27FC236}">
                  <a16:creationId xmlns:a16="http://schemas.microsoft.com/office/drawing/2014/main" id="{E9DBFB86-B1FE-49CB-B46F-680BDF338914}"/>
                </a:ext>
              </a:extLst>
            </p:cNvPr>
            <p:cNvSpPr/>
            <p:nvPr/>
          </p:nvSpPr>
          <p:spPr bwMode="black">
            <a:xfrm>
              <a:off x="658486" y="649304"/>
              <a:ext cx="189191" cy="189191"/>
            </a:xfrm>
            <a:custGeom>
              <a:avLst/>
              <a:gdLst>
                <a:gd name="connsiteX0" fmla="*/ 95821 w 189191"/>
                <a:gd name="connsiteY0" fmla="*/ 7798 h 189191"/>
                <a:gd name="connsiteX1" fmla="*/ 50714 w 189191"/>
                <a:gd name="connsiteY1" fmla="*/ 49718 h 189191"/>
                <a:gd name="connsiteX2" fmla="*/ 7798 w 189191"/>
                <a:gd name="connsiteY2" fmla="*/ 96021 h 189191"/>
                <a:gd name="connsiteX3" fmla="*/ 44242 w 189191"/>
                <a:gd name="connsiteY3" fmla="*/ 173788 h 189191"/>
                <a:gd name="connsiteX4" fmla="*/ 49420 w 189191"/>
                <a:gd name="connsiteY4" fmla="*/ 182152 h 189191"/>
                <a:gd name="connsiteX5" fmla="*/ 182451 w 189191"/>
                <a:gd name="connsiteY5" fmla="*/ 49121 h 189191"/>
                <a:gd name="connsiteX6" fmla="*/ 174684 w 189191"/>
                <a:gd name="connsiteY6" fmla="*/ 44939 h 189191"/>
                <a:gd name="connsiteX7" fmla="*/ 95821 w 189191"/>
                <a:gd name="connsiteY7" fmla="*/ 7798 h 189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9191" h="189191">
                  <a:moveTo>
                    <a:pt x="95821" y="7798"/>
                  </a:moveTo>
                  <a:cubicBezTo>
                    <a:pt x="80487" y="21074"/>
                    <a:pt x="65451" y="35048"/>
                    <a:pt x="50714" y="49718"/>
                  </a:cubicBezTo>
                  <a:cubicBezTo>
                    <a:pt x="35579" y="64754"/>
                    <a:pt x="21340" y="80288"/>
                    <a:pt x="7798" y="96021"/>
                  </a:cubicBezTo>
                  <a:cubicBezTo>
                    <a:pt x="17177" y="123153"/>
                    <a:pt x="29393" y="149219"/>
                    <a:pt x="44242" y="173788"/>
                  </a:cubicBezTo>
                  <a:lnTo>
                    <a:pt x="49420" y="182152"/>
                  </a:lnTo>
                  <a:cubicBezTo>
                    <a:pt x="87800" y="132221"/>
                    <a:pt x="132519" y="87501"/>
                    <a:pt x="182451" y="49121"/>
                  </a:cubicBezTo>
                  <a:cubicBezTo>
                    <a:pt x="179779" y="47885"/>
                    <a:pt x="177186" y="46489"/>
                    <a:pt x="174684" y="44939"/>
                  </a:cubicBezTo>
                  <a:cubicBezTo>
                    <a:pt x="149762" y="29845"/>
                    <a:pt x="123331" y="17397"/>
                    <a:pt x="95821" y="7798"/>
                  </a:cubicBezTo>
                </a:path>
              </a:pathLst>
            </a:custGeom>
            <a:grpFill/>
            <a:ln w="9945" cap="flat">
              <a:noFill/>
              <a:prstDash val="solid"/>
              <a:miter/>
            </a:ln>
          </p:spPr>
          <p:txBody>
            <a:bodyPr rtlCol="0" anchor="ctr"/>
            <a:lstStyle/>
            <a:p>
              <a:endParaRPr lang="fi-FI" sz="1350"/>
            </a:p>
          </p:txBody>
        </p:sp>
        <p:sp>
          <p:nvSpPr>
            <p:cNvPr id="6" name="Vapaamuotoinen: Muoto 5">
              <a:extLst>
                <a:ext uri="{FF2B5EF4-FFF2-40B4-BE49-F238E27FC236}">
                  <a16:creationId xmlns:a16="http://schemas.microsoft.com/office/drawing/2014/main" id="{8997790A-58F5-4400-BA9A-5C80A83D8A72}"/>
                </a:ext>
              </a:extLst>
            </p:cNvPr>
            <p:cNvSpPr/>
            <p:nvPr/>
          </p:nvSpPr>
          <p:spPr bwMode="black">
            <a:xfrm>
              <a:off x="919172" y="908695"/>
              <a:ext cx="318638" cy="318638"/>
            </a:xfrm>
            <a:custGeom>
              <a:avLst/>
              <a:gdLst>
                <a:gd name="connsiteX0" fmla="*/ 282225 w 318638"/>
                <a:gd name="connsiteY0" fmla="*/ 8694 h 318638"/>
                <a:gd name="connsiteX1" fmla="*/ 282225 w 318638"/>
                <a:gd name="connsiteY1" fmla="*/ 7798 h 318638"/>
                <a:gd name="connsiteX2" fmla="*/ 254543 w 318638"/>
                <a:gd name="connsiteY2" fmla="*/ 50216 h 318638"/>
                <a:gd name="connsiteX3" fmla="*/ 251755 w 318638"/>
                <a:gd name="connsiteY3" fmla="*/ 54000 h 318638"/>
                <a:gd name="connsiteX4" fmla="*/ 242793 w 318638"/>
                <a:gd name="connsiteY4" fmla="*/ 66248 h 318638"/>
                <a:gd name="connsiteX5" fmla="*/ 236420 w 318638"/>
                <a:gd name="connsiteY5" fmla="*/ 75010 h 318638"/>
                <a:gd name="connsiteX6" fmla="*/ 220887 w 318638"/>
                <a:gd name="connsiteY6" fmla="*/ 94925 h 318638"/>
                <a:gd name="connsiteX7" fmla="*/ 207942 w 318638"/>
                <a:gd name="connsiteY7" fmla="*/ 208141 h 318638"/>
                <a:gd name="connsiteX8" fmla="*/ 207942 w 318638"/>
                <a:gd name="connsiteY8" fmla="*/ 208141 h 318638"/>
                <a:gd name="connsiteX9" fmla="*/ 94626 w 318638"/>
                <a:gd name="connsiteY9" fmla="*/ 220987 h 318638"/>
                <a:gd name="connsiteX10" fmla="*/ 7798 w 318638"/>
                <a:gd name="connsiteY10" fmla="*/ 282524 h 318638"/>
                <a:gd name="connsiteX11" fmla="*/ 30700 w 318638"/>
                <a:gd name="connsiteY11" fmla="*/ 291684 h 318638"/>
                <a:gd name="connsiteX12" fmla="*/ 147301 w 318638"/>
                <a:gd name="connsiteY12" fmla="*/ 315084 h 318638"/>
                <a:gd name="connsiteX13" fmla="*/ 268981 w 318638"/>
                <a:gd name="connsiteY13" fmla="*/ 269280 h 318638"/>
                <a:gd name="connsiteX14" fmla="*/ 282324 w 318638"/>
                <a:gd name="connsiteY14" fmla="*/ 8594 h 318638"/>
                <a:gd name="connsiteX15" fmla="*/ 282324 w 318638"/>
                <a:gd name="connsiteY15" fmla="*/ 8594 h 31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8638" h="318638">
                  <a:moveTo>
                    <a:pt x="282225" y="8694"/>
                  </a:moveTo>
                  <a:lnTo>
                    <a:pt x="282225" y="7798"/>
                  </a:lnTo>
                  <a:cubicBezTo>
                    <a:pt x="273529" y="22136"/>
                    <a:pt x="264301" y="36276"/>
                    <a:pt x="254543" y="50216"/>
                  </a:cubicBezTo>
                  <a:cubicBezTo>
                    <a:pt x="253647" y="51511"/>
                    <a:pt x="252751" y="52805"/>
                    <a:pt x="251755" y="54000"/>
                  </a:cubicBezTo>
                  <a:cubicBezTo>
                    <a:pt x="248900" y="58182"/>
                    <a:pt x="245913" y="62265"/>
                    <a:pt x="242793" y="66248"/>
                  </a:cubicBezTo>
                  <a:cubicBezTo>
                    <a:pt x="240702" y="69235"/>
                    <a:pt x="238611" y="72123"/>
                    <a:pt x="236420" y="75010"/>
                  </a:cubicBezTo>
                  <a:cubicBezTo>
                    <a:pt x="231309" y="81649"/>
                    <a:pt x="226131" y="88287"/>
                    <a:pt x="220887" y="94925"/>
                  </a:cubicBezTo>
                  <a:cubicBezTo>
                    <a:pt x="233732" y="144712"/>
                    <a:pt x="229948" y="186135"/>
                    <a:pt x="207942" y="208141"/>
                  </a:cubicBezTo>
                  <a:lnTo>
                    <a:pt x="207942" y="208141"/>
                  </a:lnTo>
                  <a:cubicBezTo>
                    <a:pt x="186036" y="229351"/>
                    <a:pt x="145111" y="233732"/>
                    <a:pt x="94626" y="220987"/>
                  </a:cubicBezTo>
                  <a:cubicBezTo>
                    <a:pt x="67118" y="243451"/>
                    <a:pt x="38107" y="264012"/>
                    <a:pt x="7798" y="282524"/>
                  </a:cubicBezTo>
                  <a:cubicBezTo>
                    <a:pt x="15465" y="285810"/>
                    <a:pt x="23132" y="288896"/>
                    <a:pt x="30700" y="291684"/>
                  </a:cubicBezTo>
                  <a:cubicBezTo>
                    <a:pt x="67888" y="306283"/>
                    <a:pt x="107360" y="314205"/>
                    <a:pt x="147301" y="315084"/>
                  </a:cubicBezTo>
                  <a:cubicBezTo>
                    <a:pt x="197088" y="315084"/>
                    <a:pt x="238511" y="299750"/>
                    <a:pt x="268981" y="269280"/>
                  </a:cubicBezTo>
                  <a:cubicBezTo>
                    <a:pt x="324842" y="213319"/>
                    <a:pt x="328726" y="117130"/>
                    <a:pt x="282324" y="8594"/>
                  </a:cubicBezTo>
                  <a:lnTo>
                    <a:pt x="282324" y="8594"/>
                  </a:lnTo>
                </a:path>
              </a:pathLst>
            </a:custGeom>
            <a:grpFill/>
            <a:ln w="9945" cap="flat">
              <a:noFill/>
              <a:prstDash val="solid"/>
              <a:miter/>
            </a:ln>
          </p:spPr>
          <p:txBody>
            <a:bodyPr rtlCol="0" anchor="ctr"/>
            <a:lstStyle/>
            <a:p>
              <a:endParaRPr lang="fi-FI" sz="1350"/>
            </a:p>
          </p:txBody>
        </p:sp>
        <p:sp>
          <p:nvSpPr>
            <p:cNvPr id="33" name="Vapaamuotoinen: Muoto 32">
              <a:extLst>
                <a:ext uri="{FF2B5EF4-FFF2-40B4-BE49-F238E27FC236}">
                  <a16:creationId xmlns:a16="http://schemas.microsoft.com/office/drawing/2014/main" id="{CFDC51E3-6481-4CE0-A1B8-9C54756C093E}"/>
                </a:ext>
              </a:extLst>
            </p:cNvPr>
            <p:cNvSpPr/>
            <p:nvPr/>
          </p:nvSpPr>
          <p:spPr bwMode="black">
            <a:xfrm>
              <a:off x="516686" y="908496"/>
              <a:ext cx="318638" cy="318638"/>
            </a:xfrm>
            <a:custGeom>
              <a:avLst/>
              <a:gdLst>
                <a:gd name="connsiteX0" fmla="*/ 114547 w 318638"/>
                <a:gd name="connsiteY0" fmla="*/ 208141 h 318638"/>
                <a:gd name="connsiteX1" fmla="*/ 101801 w 318638"/>
                <a:gd name="connsiteY1" fmla="*/ 95124 h 318638"/>
                <a:gd name="connsiteX2" fmla="*/ 40165 w 318638"/>
                <a:gd name="connsiteY2" fmla="*/ 7798 h 318638"/>
                <a:gd name="connsiteX3" fmla="*/ 53309 w 318638"/>
                <a:gd name="connsiteY3" fmla="*/ 269479 h 318638"/>
                <a:gd name="connsiteX4" fmla="*/ 314890 w 318638"/>
                <a:gd name="connsiteY4" fmla="*/ 282723 h 318638"/>
                <a:gd name="connsiteX5" fmla="*/ 228062 w 318638"/>
                <a:gd name="connsiteY5" fmla="*/ 221186 h 318638"/>
                <a:gd name="connsiteX6" fmla="*/ 114945 w 318638"/>
                <a:gd name="connsiteY6" fmla="*/ 208141 h 31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8638" h="318638">
                  <a:moveTo>
                    <a:pt x="114547" y="208141"/>
                  </a:moveTo>
                  <a:cubicBezTo>
                    <a:pt x="92740" y="186434"/>
                    <a:pt x="89255" y="145210"/>
                    <a:pt x="101801" y="95124"/>
                  </a:cubicBezTo>
                  <a:cubicBezTo>
                    <a:pt x="79244" y="67488"/>
                    <a:pt x="58648" y="38308"/>
                    <a:pt x="40165" y="7798"/>
                  </a:cubicBezTo>
                  <a:cubicBezTo>
                    <a:pt x="-6635" y="117329"/>
                    <a:pt x="-3051" y="213120"/>
                    <a:pt x="53309" y="269479"/>
                  </a:cubicBezTo>
                  <a:cubicBezTo>
                    <a:pt x="109668" y="325838"/>
                    <a:pt x="205359" y="329224"/>
                    <a:pt x="314890" y="282723"/>
                  </a:cubicBezTo>
                  <a:cubicBezTo>
                    <a:pt x="284549" y="264259"/>
                    <a:pt x="255535" y="243696"/>
                    <a:pt x="228062" y="221186"/>
                  </a:cubicBezTo>
                  <a:cubicBezTo>
                    <a:pt x="178274" y="233931"/>
                    <a:pt x="137051" y="230247"/>
                    <a:pt x="114945" y="208141"/>
                  </a:cubicBezTo>
                </a:path>
              </a:pathLst>
            </a:custGeom>
            <a:grpFill/>
            <a:ln w="9945" cap="flat">
              <a:noFill/>
              <a:prstDash val="solid"/>
              <a:miter/>
            </a:ln>
          </p:spPr>
          <p:txBody>
            <a:bodyPr rtlCol="0" anchor="ctr"/>
            <a:lstStyle/>
            <a:p>
              <a:endParaRPr lang="fi-FI" sz="1350"/>
            </a:p>
          </p:txBody>
        </p:sp>
        <p:sp>
          <p:nvSpPr>
            <p:cNvPr id="34" name="Vapaamuotoinen: Muoto 33">
              <a:extLst>
                <a:ext uri="{FF2B5EF4-FFF2-40B4-BE49-F238E27FC236}">
                  <a16:creationId xmlns:a16="http://schemas.microsoft.com/office/drawing/2014/main" id="{109A140A-6E32-4540-89F5-80BE0F3C8804}"/>
                </a:ext>
              </a:extLst>
            </p:cNvPr>
            <p:cNvSpPr/>
            <p:nvPr/>
          </p:nvSpPr>
          <p:spPr bwMode="black">
            <a:xfrm>
              <a:off x="517023" y="507725"/>
              <a:ext cx="716936" cy="657191"/>
            </a:xfrm>
            <a:custGeom>
              <a:avLst/>
              <a:gdLst>
                <a:gd name="connsiteX0" fmla="*/ 362051 w 716935"/>
                <a:gd name="connsiteY0" fmla="*/ 560121 h 657191"/>
                <a:gd name="connsiteX1" fmla="*/ 253415 w 716935"/>
                <a:gd name="connsiteY1" fmla="*/ 470504 h 657191"/>
                <a:gd name="connsiteX2" fmla="*/ 148564 w 716935"/>
                <a:gd name="connsiteY2" fmla="*/ 337074 h 657191"/>
                <a:gd name="connsiteX3" fmla="*/ 114210 w 716935"/>
                <a:gd name="connsiteY3" fmla="*/ 114127 h 657191"/>
                <a:gd name="connsiteX4" fmla="*/ 175050 w 716935"/>
                <a:gd name="connsiteY4" fmla="*/ 93714 h 657191"/>
                <a:gd name="connsiteX5" fmla="*/ 338950 w 716935"/>
                <a:gd name="connsiteY5" fmla="*/ 149576 h 657191"/>
                <a:gd name="connsiteX6" fmla="*/ 344128 w 716935"/>
                <a:gd name="connsiteY6" fmla="*/ 152364 h 657191"/>
                <a:gd name="connsiteX7" fmla="*/ 346318 w 716935"/>
                <a:gd name="connsiteY7" fmla="*/ 153061 h 657191"/>
                <a:gd name="connsiteX8" fmla="*/ 400188 w 716935"/>
                <a:gd name="connsiteY8" fmla="*/ 190401 h 657191"/>
                <a:gd name="connsiteX9" fmla="*/ 400188 w 716935"/>
                <a:gd name="connsiteY9" fmla="*/ 190401 h 657191"/>
                <a:gd name="connsiteX10" fmla="*/ 448681 w 716935"/>
                <a:gd name="connsiteY10" fmla="*/ 231227 h 657191"/>
                <a:gd name="connsiteX11" fmla="*/ 454854 w 716935"/>
                <a:gd name="connsiteY11" fmla="*/ 236902 h 657191"/>
                <a:gd name="connsiteX12" fmla="*/ 456846 w 716935"/>
                <a:gd name="connsiteY12" fmla="*/ 238794 h 657191"/>
                <a:gd name="connsiteX13" fmla="*/ 470587 w 716935"/>
                <a:gd name="connsiteY13" fmla="*/ 252237 h 657191"/>
                <a:gd name="connsiteX14" fmla="*/ 533618 w 716935"/>
                <a:gd name="connsiteY14" fmla="*/ 323831 h 657191"/>
                <a:gd name="connsiteX15" fmla="*/ 537402 w 716935"/>
                <a:gd name="connsiteY15" fmla="*/ 317757 h 657191"/>
                <a:gd name="connsiteX16" fmla="*/ 575339 w 716935"/>
                <a:gd name="connsiteY16" fmla="*/ 238097 h 657191"/>
                <a:gd name="connsiteX17" fmla="*/ 532423 w 716935"/>
                <a:gd name="connsiteY17" fmla="*/ 191696 h 657191"/>
                <a:gd name="connsiteX18" fmla="*/ 525254 w 716935"/>
                <a:gd name="connsiteY18" fmla="*/ 184725 h 657191"/>
                <a:gd name="connsiteX19" fmla="*/ 512408 w 716935"/>
                <a:gd name="connsiteY19" fmla="*/ 172478 h 657191"/>
                <a:gd name="connsiteX20" fmla="*/ 505737 w 716935"/>
                <a:gd name="connsiteY20" fmla="*/ 166304 h 657191"/>
                <a:gd name="connsiteX21" fmla="*/ 489506 w 716935"/>
                <a:gd name="connsiteY21" fmla="*/ 151866 h 657191"/>
                <a:gd name="connsiteX22" fmla="*/ 487216 w 716935"/>
                <a:gd name="connsiteY22" fmla="*/ 149775 h 657191"/>
                <a:gd name="connsiteX23" fmla="*/ 487216 w 716935"/>
                <a:gd name="connsiteY23" fmla="*/ 149775 h 657191"/>
                <a:gd name="connsiteX24" fmla="*/ 448482 w 716935"/>
                <a:gd name="connsiteY24" fmla="*/ 118409 h 657191"/>
                <a:gd name="connsiteX25" fmla="*/ 610390 w 716935"/>
                <a:gd name="connsiteY25" fmla="*/ 114824 h 657191"/>
                <a:gd name="connsiteX26" fmla="*/ 574543 w 716935"/>
                <a:gd name="connsiteY26" fmla="*/ 340360 h 657191"/>
                <a:gd name="connsiteX27" fmla="*/ 470587 w 716935"/>
                <a:gd name="connsiteY27" fmla="*/ 470803 h 657191"/>
                <a:gd name="connsiteX28" fmla="*/ 362051 w 716935"/>
                <a:gd name="connsiteY28" fmla="*/ 560420 h 657191"/>
                <a:gd name="connsiteX29" fmla="*/ 648327 w 716935"/>
                <a:gd name="connsiteY29" fmla="*/ 384571 h 657191"/>
                <a:gd name="connsiteX30" fmla="*/ 671130 w 716935"/>
                <a:gd name="connsiteY30" fmla="*/ 53188 h 657191"/>
                <a:gd name="connsiteX31" fmla="*/ 362449 w 716935"/>
                <a:gd name="connsiteY31" fmla="*/ 63145 h 657191"/>
                <a:gd name="connsiteX32" fmla="*/ 53271 w 716935"/>
                <a:gd name="connsiteY32" fmla="*/ 53188 h 657191"/>
                <a:gd name="connsiteX33" fmla="*/ 73883 w 716935"/>
                <a:gd name="connsiteY33" fmla="*/ 381485 h 657191"/>
                <a:gd name="connsiteX34" fmla="*/ 192177 w 716935"/>
                <a:gd name="connsiteY34" fmla="*/ 532141 h 657191"/>
                <a:gd name="connsiteX35" fmla="*/ 338850 w 716935"/>
                <a:gd name="connsiteY35" fmla="*/ 647946 h 657191"/>
                <a:gd name="connsiteX36" fmla="*/ 346518 w 716935"/>
                <a:gd name="connsiteY36" fmla="*/ 651829 h 657191"/>
                <a:gd name="connsiteX37" fmla="*/ 357072 w 716935"/>
                <a:gd name="connsiteY37" fmla="*/ 654418 h 657191"/>
                <a:gd name="connsiteX38" fmla="*/ 362051 w 716935"/>
                <a:gd name="connsiteY38" fmla="*/ 654418 h 657191"/>
                <a:gd name="connsiteX39" fmla="*/ 384256 w 716935"/>
                <a:gd name="connsiteY39" fmla="*/ 648543 h 657191"/>
                <a:gd name="connsiteX40" fmla="*/ 531925 w 716935"/>
                <a:gd name="connsiteY40" fmla="*/ 532141 h 657191"/>
                <a:gd name="connsiteX41" fmla="*/ 648327 w 716935"/>
                <a:gd name="connsiteY41" fmla="*/ 384571 h 657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6935" h="657191">
                  <a:moveTo>
                    <a:pt x="362051" y="560121"/>
                  </a:moveTo>
                  <a:cubicBezTo>
                    <a:pt x="322900" y="534001"/>
                    <a:pt x="286502" y="503974"/>
                    <a:pt x="253415" y="470504"/>
                  </a:cubicBezTo>
                  <a:cubicBezTo>
                    <a:pt x="213092" y="430525"/>
                    <a:pt x="177873" y="385708"/>
                    <a:pt x="148564" y="337074"/>
                  </a:cubicBezTo>
                  <a:cubicBezTo>
                    <a:pt x="91308" y="240388"/>
                    <a:pt x="77567" y="150870"/>
                    <a:pt x="114210" y="114127"/>
                  </a:cubicBezTo>
                  <a:cubicBezTo>
                    <a:pt x="127952" y="100386"/>
                    <a:pt x="149062" y="93714"/>
                    <a:pt x="175050" y="93714"/>
                  </a:cubicBezTo>
                  <a:cubicBezTo>
                    <a:pt x="219162" y="93714"/>
                    <a:pt x="277712" y="112932"/>
                    <a:pt x="338950" y="149576"/>
                  </a:cubicBezTo>
                  <a:cubicBezTo>
                    <a:pt x="340622" y="150602"/>
                    <a:pt x="342350" y="151533"/>
                    <a:pt x="344128" y="152364"/>
                  </a:cubicBezTo>
                  <a:lnTo>
                    <a:pt x="346318" y="153061"/>
                  </a:lnTo>
                  <a:cubicBezTo>
                    <a:pt x="364919" y="164552"/>
                    <a:pt x="382900" y="177016"/>
                    <a:pt x="400188" y="190401"/>
                  </a:cubicBezTo>
                  <a:lnTo>
                    <a:pt x="400188" y="190401"/>
                  </a:lnTo>
                  <a:cubicBezTo>
                    <a:pt x="416717" y="203014"/>
                    <a:pt x="432881" y="216622"/>
                    <a:pt x="448681" y="231227"/>
                  </a:cubicBezTo>
                  <a:lnTo>
                    <a:pt x="454854" y="236902"/>
                  </a:lnTo>
                  <a:lnTo>
                    <a:pt x="456846" y="238794"/>
                  </a:lnTo>
                  <a:cubicBezTo>
                    <a:pt x="461426" y="243275"/>
                    <a:pt x="466007" y="247657"/>
                    <a:pt x="470587" y="252237"/>
                  </a:cubicBezTo>
                  <a:cubicBezTo>
                    <a:pt x="493168" y="274672"/>
                    <a:pt x="514225" y="298590"/>
                    <a:pt x="533618" y="323831"/>
                  </a:cubicBezTo>
                  <a:lnTo>
                    <a:pt x="537402" y="317757"/>
                  </a:lnTo>
                  <a:cubicBezTo>
                    <a:pt x="552806" y="292607"/>
                    <a:pt x="565521" y="265908"/>
                    <a:pt x="575339" y="238097"/>
                  </a:cubicBezTo>
                  <a:cubicBezTo>
                    <a:pt x="561797" y="222365"/>
                    <a:pt x="547558" y="206831"/>
                    <a:pt x="532423" y="191696"/>
                  </a:cubicBezTo>
                  <a:cubicBezTo>
                    <a:pt x="530033" y="189306"/>
                    <a:pt x="527544" y="187115"/>
                    <a:pt x="525254" y="184725"/>
                  </a:cubicBezTo>
                  <a:lnTo>
                    <a:pt x="512408" y="172478"/>
                  </a:lnTo>
                  <a:lnTo>
                    <a:pt x="505737" y="166304"/>
                  </a:lnTo>
                  <a:cubicBezTo>
                    <a:pt x="500360" y="161425"/>
                    <a:pt x="494983" y="156347"/>
                    <a:pt x="489506" y="151866"/>
                  </a:cubicBezTo>
                  <a:lnTo>
                    <a:pt x="487216" y="149775"/>
                  </a:lnTo>
                  <a:lnTo>
                    <a:pt x="487216" y="149775"/>
                  </a:lnTo>
                  <a:cubicBezTo>
                    <a:pt x="474471" y="138822"/>
                    <a:pt x="461559" y="128366"/>
                    <a:pt x="448482" y="118409"/>
                  </a:cubicBezTo>
                  <a:cubicBezTo>
                    <a:pt x="520275" y="88537"/>
                    <a:pt x="581513" y="85948"/>
                    <a:pt x="610390" y="114824"/>
                  </a:cubicBezTo>
                  <a:cubicBezTo>
                    <a:pt x="647531" y="151965"/>
                    <a:pt x="633093" y="242578"/>
                    <a:pt x="574543" y="340360"/>
                  </a:cubicBezTo>
                  <a:cubicBezTo>
                    <a:pt x="545399" y="387959"/>
                    <a:pt x="510483" y="431773"/>
                    <a:pt x="470587" y="470803"/>
                  </a:cubicBezTo>
                  <a:cubicBezTo>
                    <a:pt x="437555" y="504295"/>
                    <a:pt x="401188" y="534322"/>
                    <a:pt x="362051" y="560420"/>
                  </a:cubicBezTo>
                  <a:moveTo>
                    <a:pt x="648327" y="384571"/>
                  </a:moveTo>
                  <a:cubicBezTo>
                    <a:pt x="730178" y="247955"/>
                    <a:pt x="738940" y="120998"/>
                    <a:pt x="671130" y="53188"/>
                  </a:cubicBezTo>
                  <a:cubicBezTo>
                    <a:pt x="607004" y="-10938"/>
                    <a:pt x="490004" y="-6557"/>
                    <a:pt x="362449" y="63145"/>
                  </a:cubicBezTo>
                  <a:cubicBezTo>
                    <a:pt x="234397" y="-6557"/>
                    <a:pt x="117397" y="-11038"/>
                    <a:pt x="53271" y="53188"/>
                  </a:cubicBezTo>
                  <a:cubicBezTo>
                    <a:pt x="-14041" y="120301"/>
                    <a:pt x="-6175" y="246362"/>
                    <a:pt x="73883" y="381485"/>
                  </a:cubicBezTo>
                  <a:cubicBezTo>
                    <a:pt x="106894" y="436429"/>
                    <a:pt x="146632" y="487039"/>
                    <a:pt x="192177" y="532141"/>
                  </a:cubicBezTo>
                  <a:cubicBezTo>
                    <a:pt x="236171" y="576571"/>
                    <a:pt x="285427" y="615460"/>
                    <a:pt x="338850" y="647946"/>
                  </a:cubicBezTo>
                  <a:cubicBezTo>
                    <a:pt x="341246" y="649534"/>
                    <a:pt x="343819" y="650838"/>
                    <a:pt x="346518" y="651829"/>
                  </a:cubicBezTo>
                  <a:cubicBezTo>
                    <a:pt x="349916" y="653123"/>
                    <a:pt x="353461" y="653993"/>
                    <a:pt x="357072" y="654418"/>
                  </a:cubicBezTo>
                  <a:cubicBezTo>
                    <a:pt x="358730" y="654518"/>
                    <a:pt x="360393" y="654518"/>
                    <a:pt x="362051" y="654418"/>
                  </a:cubicBezTo>
                  <a:cubicBezTo>
                    <a:pt x="369849" y="654509"/>
                    <a:pt x="377524" y="652479"/>
                    <a:pt x="384256" y="648543"/>
                  </a:cubicBezTo>
                  <a:cubicBezTo>
                    <a:pt x="438054" y="615928"/>
                    <a:pt x="487647" y="576835"/>
                    <a:pt x="531925" y="532141"/>
                  </a:cubicBezTo>
                  <a:cubicBezTo>
                    <a:pt x="576564" y="487851"/>
                    <a:pt x="615651" y="438298"/>
                    <a:pt x="648327" y="384571"/>
                  </a:cubicBezTo>
                </a:path>
              </a:pathLst>
            </a:custGeom>
            <a:grpFill/>
            <a:ln w="9945" cap="flat">
              <a:noFill/>
              <a:prstDash val="solid"/>
              <a:miter/>
            </a:ln>
          </p:spPr>
          <p:txBody>
            <a:bodyPr rtlCol="0" anchor="ctr"/>
            <a:lstStyle/>
            <a:p>
              <a:endParaRPr lang="fi-FI" sz="1350"/>
            </a:p>
          </p:txBody>
        </p:sp>
        <p:sp>
          <p:nvSpPr>
            <p:cNvPr id="35" name="Vapaamuotoinen: Muoto 34">
              <a:extLst>
                <a:ext uri="{FF2B5EF4-FFF2-40B4-BE49-F238E27FC236}">
                  <a16:creationId xmlns:a16="http://schemas.microsoft.com/office/drawing/2014/main" id="{F2AFFA73-FE19-4A52-9021-E1CCCEB38076}"/>
                </a:ext>
              </a:extLst>
            </p:cNvPr>
            <p:cNvSpPr/>
            <p:nvPr/>
          </p:nvSpPr>
          <p:spPr bwMode="black">
            <a:xfrm>
              <a:off x="1362342" y="770179"/>
              <a:ext cx="338553" cy="458043"/>
            </a:xfrm>
            <a:custGeom>
              <a:avLst/>
              <a:gdLst>
                <a:gd name="connsiteX0" fmla="*/ 39099 w 338552"/>
                <a:gd name="connsiteY0" fmla="*/ 319872 h 458042"/>
                <a:gd name="connsiteX1" fmla="*/ 93068 w 338552"/>
                <a:gd name="connsiteY1" fmla="*/ 343571 h 458042"/>
                <a:gd name="connsiteX2" fmla="*/ 145345 w 338552"/>
                <a:gd name="connsiteY2" fmla="*/ 351537 h 458042"/>
                <a:gd name="connsiteX3" fmla="*/ 167351 w 338552"/>
                <a:gd name="connsiteY3" fmla="*/ 349645 h 458042"/>
                <a:gd name="connsiteX4" fmla="*/ 182386 w 338552"/>
                <a:gd name="connsiteY4" fmla="*/ 344069 h 458042"/>
                <a:gd name="connsiteX5" fmla="*/ 191149 w 338552"/>
                <a:gd name="connsiteY5" fmla="*/ 335505 h 458042"/>
                <a:gd name="connsiteX6" fmla="*/ 194036 w 338552"/>
                <a:gd name="connsiteY6" fmla="*/ 324851 h 458042"/>
                <a:gd name="connsiteX7" fmla="*/ 186170 w 338552"/>
                <a:gd name="connsiteY7" fmla="*/ 307326 h 458042"/>
                <a:gd name="connsiteX8" fmla="*/ 165060 w 338552"/>
                <a:gd name="connsiteY8" fmla="*/ 294281 h 458042"/>
                <a:gd name="connsiteX9" fmla="*/ 135188 w 338552"/>
                <a:gd name="connsiteY9" fmla="*/ 282532 h 458042"/>
                <a:gd name="connsiteX10" fmla="*/ 100835 w 338552"/>
                <a:gd name="connsiteY10" fmla="*/ 269687 h 458042"/>
                <a:gd name="connsiteX11" fmla="*/ 66681 w 338552"/>
                <a:gd name="connsiteY11" fmla="*/ 252161 h 458042"/>
                <a:gd name="connsiteX12" fmla="*/ 36809 w 338552"/>
                <a:gd name="connsiteY12" fmla="*/ 227367 h 458042"/>
                <a:gd name="connsiteX13" fmla="*/ 15699 w 338552"/>
                <a:gd name="connsiteY13" fmla="*/ 192417 h 458042"/>
                <a:gd name="connsiteX14" fmla="*/ 7832 w 338552"/>
                <a:gd name="connsiteY14" fmla="*/ 144024 h 458042"/>
                <a:gd name="connsiteX15" fmla="*/ 20279 w 338552"/>
                <a:gd name="connsiteY15" fmla="*/ 87764 h 458042"/>
                <a:gd name="connsiteX16" fmla="*/ 56126 w 338552"/>
                <a:gd name="connsiteY16" fmla="*/ 45047 h 458042"/>
                <a:gd name="connsiteX17" fmla="*/ 112385 w 338552"/>
                <a:gd name="connsiteY17" fmla="*/ 17763 h 458042"/>
                <a:gd name="connsiteX18" fmla="*/ 186568 w 338552"/>
                <a:gd name="connsiteY18" fmla="*/ 7806 h 458042"/>
                <a:gd name="connsiteX19" fmla="*/ 253383 w 338552"/>
                <a:gd name="connsiteY19" fmla="*/ 15075 h 458042"/>
                <a:gd name="connsiteX20" fmla="*/ 313127 w 338552"/>
                <a:gd name="connsiteY20" fmla="*/ 36085 h 458042"/>
                <a:gd name="connsiteX21" fmla="*/ 287238 w 338552"/>
                <a:gd name="connsiteY21" fmla="*/ 135659 h 458042"/>
                <a:gd name="connsiteX22" fmla="*/ 240139 w 338552"/>
                <a:gd name="connsiteY22" fmla="*/ 116242 h 458042"/>
                <a:gd name="connsiteX23" fmla="*/ 191448 w 338552"/>
                <a:gd name="connsiteY23" fmla="*/ 109372 h 458042"/>
                <a:gd name="connsiteX24" fmla="*/ 172429 w 338552"/>
                <a:gd name="connsiteY24" fmla="*/ 111064 h 458042"/>
                <a:gd name="connsiteX25" fmla="*/ 158488 w 338552"/>
                <a:gd name="connsiteY25" fmla="*/ 115844 h 458042"/>
                <a:gd name="connsiteX26" fmla="*/ 150025 w 338552"/>
                <a:gd name="connsiteY26" fmla="*/ 123511 h 458042"/>
                <a:gd name="connsiteX27" fmla="*/ 147236 w 338552"/>
                <a:gd name="connsiteY27" fmla="*/ 133469 h 458042"/>
                <a:gd name="connsiteX28" fmla="*/ 155202 w 338552"/>
                <a:gd name="connsiteY28" fmla="*/ 149898 h 458042"/>
                <a:gd name="connsiteX29" fmla="*/ 176213 w 338552"/>
                <a:gd name="connsiteY29" fmla="*/ 163142 h 458042"/>
                <a:gd name="connsiteX30" fmla="*/ 206085 w 338552"/>
                <a:gd name="connsiteY30" fmla="*/ 174195 h 458042"/>
                <a:gd name="connsiteX31" fmla="*/ 240538 w 338552"/>
                <a:gd name="connsiteY31" fmla="*/ 187040 h 458042"/>
                <a:gd name="connsiteX32" fmla="*/ 274891 w 338552"/>
                <a:gd name="connsiteY32" fmla="*/ 204565 h 458042"/>
                <a:gd name="connsiteX33" fmla="*/ 304763 w 338552"/>
                <a:gd name="connsiteY33" fmla="*/ 229757 h 458042"/>
                <a:gd name="connsiteX34" fmla="*/ 326072 w 338552"/>
                <a:gd name="connsiteY34" fmla="*/ 265604 h 458042"/>
                <a:gd name="connsiteX35" fmla="*/ 333938 w 338552"/>
                <a:gd name="connsiteY35" fmla="*/ 314595 h 458042"/>
                <a:gd name="connsiteX36" fmla="*/ 320894 w 338552"/>
                <a:gd name="connsiteY36" fmla="*/ 372248 h 458042"/>
                <a:gd name="connsiteX37" fmla="*/ 284450 w 338552"/>
                <a:gd name="connsiteY37" fmla="*/ 415762 h 458042"/>
                <a:gd name="connsiteX38" fmla="*/ 226996 w 338552"/>
                <a:gd name="connsiteY38" fmla="*/ 443544 h 458042"/>
                <a:gd name="connsiteX39" fmla="*/ 152016 w 338552"/>
                <a:gd name="connsiteY39" fmla="*/ 453501 h 458042"/>
                <a:gd name="connsiteX40" fmla="*/ 114676 w 338552"/>
                <a:gd name="connsiteY40" fmla="*/ 451410 h 458042"/>
                <a:gd name="connsiteX41" fmla="*/ 78630 w 338552"/>
                <a:gd name="connsiteY41" fmla="*/ 445336 h 458042"/>
                <a:gd name="connsiteX42" fmla="*/ 44675 w 338552"/>
                <a:gd name="connsiteY42" fmla="*/ 435378 h 458042"/>
                <a:gd name="connsiteX43" fmla="*/ 14106 w 338552"/>
                <a:gd name="connsiteY43" fmla="*/ 421239 h 458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38552" h="458042">
                  <a:moveTo>
                    <a:pt x="39099" y="319872"/>
                  </a:moveTo>
                  <a:cubicBezTo>
                    <a:pt x="56156" y="329743"/>
                    <a:pt x="74258" y="337691"/>
                    <a:pt x="93068" y="343571"/>
                  </a:cubicBezTo>
                  <a:cubicBezTo>
                    <a:pt x="110006" y="348804"/>
                    <a:pt x="127620" y="351490"/>
                    <a:pt x="145345" y="351537"/>
                  </a:cubicBezTo>
                  <a:cubicBezTo>
                    <a:pt x="152723" y="351661"/>
                    <a:pt x="160102" y="351028"/>
                    <a:pt x="167351" y="349645"/>
                  </a:cubicBezTo>
                  <a:cubicBezTo>
                    <a:pt x="172658" y="348706"/>
                    <a:pt x="177746" y="346816"/>
                    <a:pt x="182386" y="344069"/>
                  </a:cubicBezTo>
                  <a:cubicBezTo>
                    <a:pt x="185881" y="341874"/>
                    <a:pt x="188879" y="338954"/>
                    <a:pt x="191149" y="335505"/>
                  </a:cubicBezTo>
                  <a:cubicBezTo>
                    <a:pt x="193100" y="332297"/>
                    <a:pt x="194096" y="328604"/>
                    <a:pt x="194036" y="324851"/>
                  </a:cubicBezTo>
                  <a:cubicBezTo>
                    <a:pt x="194146" y="318130"/>
                    <a:pt x="191268" y="311707"/>
                    <a:pt x="186170" y="307326"/>
                  </a:cubicBezTo>
                  <a:cubicBezTo>
                    <a:pt x="179817" y="301963"/>
                    <a:pt x="172698" y="297567"/>
                    <a:pt x="165060" y="294281"/>
                  </a:cubicBezTo>
                  <a:cubicBezTo>
                    <a:pt x="155332" y="289801"/>
                    <a:pt x="145364" y="285877"/>
                    <a:pt x="135188" y="282532"/>
                  </a:cubicBezTo>
                  <a:cubicBezTo>
                    <a:pt x="123906" y="278880"/>
                    <a:pt x="112455" y="274599"/>
                    <a:pt x="100835" y="269687"/>
                  </a:cubicBezTo>
                  <a:cubicBezTo>
                    <a:pt x="89045" y="264675"/>
                    <a:pt x="77624" y="258818"/>
                    <a:pt x="66681" y="252161"/>
                  </a:cubicBezTo>
                  <a:cubicBezTo>
                    <a:pt x="55528" y="245459"/>
                    <a:pt x="45452" y="237099"/>
                    <a:pt x="36809" y="227367"/>
                  </a:cubicBezTo>
                  <a:cubicBezTo>
                    <a:pt x="27713" y="217091"/>
                    <a:pt x="20561" y="205249"/>
                    <a:pt x="15699" y="192417"/>
                  </a:cubicBezTo>
                  <a:cubicBezTo>
                    <a:pt x="10124" y="176907"/>
                    <a:pt x="7457" y="160501"/>
                    <a:pt x="7832" y="144024"/>
                  </a:cubicBezTo>
                  <a:cubicBezTo>
                    <a:pt x="7550" y="124558"/>
                    <a:pt x="11811" y="105294"/>
                    <a:pt x="20279" y="87764"/>
                  </a:cubicBezTo>
                  <a:cubicBezTo>
                    <a:pt x="28788" y="70960"/>
                    <a:pt x="41050" y="56342"/>
                    <a:pt x="56126" y="45047"/>
                  </a:cubicBezTo>
                  <a:cubicBezTo>
                    <a:pt x="73054" y="32595"/>
                    <a:pt x="92122" y="23347"/>
                    <a:pt x="112385" y="17763"/>
                  </a:cubicBezTo>
                  <a:cubicBezTo>
                    <a:pt x="136522" y="10962"/>
                    <a:pt x="161496" y="7610"/>
                    <a:pt x="186568" y="7806"/>
                  </a:cubicBezTo>
                  <a:cubicBezTo>
                    <a:pt x="209042" y="7729"/>
                    <a:pt x="231456" y="10168"/>
                    <a:pt x="253383" y="15075"/>
                  </a:cubicBezTo>
                  <a:cubicBezTo>
                    <a:pt x="274074" y="19621"/>
                    <a:pt x="294139" y="26677"/>
                    <a:pt x="313127" y="36085"/>
                  </a:cubicBezTo>
                  <a:lnTo>
                    <a:pt x="287238" y="135659"/>
                  </a:lnTo>
                  <a:cubicBezTo>
                    <a:pt x="272372" y="127330"/>
                    <a:pt x="256559" y="120812"/>
                    <a:pt x="240139" y="116242"/>
                  </a:cubicBezTo>
                  <a:cubicBezTo>
                    <a:pt x="224297" y="111726"/>
                    <a:pt x="207917" y="109413"/>
                    <a:pt x="191448" y="109372"/>
                  </a:cubicBezTo>
                  <a:cubicBezTo>
                    <a:pt x="185065" y="109310"/>
                    <a:pt x="178702" y="109876"/>
                    <a:pt x="172429" y="111064"/>
                  </a:cubicBezTo>
                  <a:cubicBezTo>
                    <a:pt x="167580" y="111973"/>
                    <a:pt x="162880" y="113583"/>
                    <a:pt x="158488" y="115844"/>
                  </a:cubicBezTo>
                  <a:cubicBezTo>
                    <a:pt x="155023" y="117582"/>
                    <a:pt x="152096" y="120233"/>
                    <a:pt x="150025" y="123511"/>
                  </a:cubicBezTo>
                  <a:cubicBezTo>
                    <a:pt x="148232" y="126527"/>
                    <a:pt x="147276" y="129962"/>
                    <a:pt x="147236" y="133469"/>
                  </a:cubicBezTo>
                  <a:cubicBezTo>
                    <a:pt x="147077" y="139911"/>
                    <a:pt x="150045" y="146034"/>
                    <a:pt x="155202" y="149898"/>
                  </a:cubicBezTo>
                  <a:cubicBezTo>
                    <a:pt x="161535" y="155302"/>
                    <a:pt x="168605" y="159763"/>
                    <a:pt x="176213" y="163142"/>
                  </a:cubicBezTo>
                  <a:cubicBezTo>
                    <a:pt x="185075" y="166826"/>
                    <a:pt x="195132" y="170510"/>
                    <a:pt x="206085" y="174195"/>
                  </a:cubicBezTo>
                  <a:cubicBezTo>
                    <a:pt x="217038" y="177879"/>
                    <a:pt x="228688" y="182061"/>
                    <a:pt x="240538" y="187040"/>
                  </a:cubicBezTo>
                  <a:cubicBezTo>
                    <a:pt x="252357" y="192122"/>
                    <a:pt x="263838" y="197976"/>
                    <a:pt x="274891" y="204565"/>
                  </a:cubicBezTo>
                  <a:cubicBezTo>
                    <a:pt x="286093" y="211359"/>
                    <a:pt x="296180" y="219858"/>
                    <a:pt x="304763" y="229757"/>
                  </a:cubicBezTo>
                  <a:cubicBezTo>
                    <a:pt x="313924" y="240357"/>
                    <a:pt x="321133" y="252493"/>
                    <a:pt x="326072" y="265604"/>
                  </a:cubicBezTo>
                  <a:cubicBezTo>
                    <a:pt x="331658" y="281317"/>
                    <a:pt x="334327" y="297921"/>
                    <a:pt x="333938" y="314595"/>
                  </a:cubicBezTo>
                  <a:cubicBezTo>
                    <a:pt x="334207" y="334573"/>
                    <a:pt x="329736" y="354331"/>
                    <a:pt x="320894" y="372248"/>
                  </a:cubicBezTo>
                  <a:cubicBezTo>
                    <a:pt x="312381" y="389448"/>
                    <a:pt x="299894" y="404367"/>
                    <a:pt x="284450" y="415762"/>
                  </a:cubicBezTo>
                  <a:cubicBezTo>
                    <a:pt x="267144" y="428438"/>
                    <a:pt x="247677" y="437852"/>
                    <a:pt x="226996" y="443544"/>
                  </a:cubicBezTo>
                  <a:cubicBezTo>
                    <a:pt x="202590" y="450354"/>
                    <a:pt x="177348" y="453706"/>
                    <a:pt x="152016" y="453501"/>
                  </a:cubicBezTo>
                  <a:cubicBezTo>
                    <a:pt x="139539" y="453505"/>
                    <a:pt x="127073" y="452807"/>
                    <a:pt x="114676" y="451410"/>
                  </a:cubicBezTo>
                  <a:cubicBezTo>
                    <a:pt x="102557" y="450074"/>
                    <a:pt x="90519" y="448045"/>
                    <a:pt x="78630" y="445336"/>
                  </a:cubicBezTo>
                  <a:cubicBezTo>
                    <a:pt x="67089" y="442847"/>
                    <a:pt x="55738" y="439519"/>
                    <a:pt x="44675" y="435378"/>
                  </a:cubicBezTo>
                  <a:cubicBezTo>
                    <a:pt x="34150" y="431426"/>
                    <a:pt x="23933" y="426701"/>
                    <a:pt x="14106" y="421239"/>
                  </a:cubicBezTo>
                  <a:close/>
                </a:path>
              </a:pathLst>
            </a:custGeom>
            <a:grpFill/>
            <a:ln w="9945" cap="flat">
              <a:noFill/>
              <a:prstDash val="solid"/>
              <a:miter/>
            </a:ln>
          </p:spPr>
          <p:txBody>
            <a:bodyPr rtlCol="0" anchor="ctr"/>
            <a:lstStyle/>
            <a:p>
              <a:endParaRPr lang="fi-FI" sz="1350"/>
            </a:p>
          </p:txBody>
        </p:sp>
        <p:sp>
          <p:nvSpPr>
            <p:cNvPr id="36" name="Vapaamuotoinen: Muoto 35">
              <a:extLst>
                <a:ext uri="{FF2B5EF4-FFF2-40B4-BE49-F238E27FC236}">
                  <a16:creationId xmlns:a16="http://schemas.microsoft.com/office/drawing/2014/main" id="{04ED2007-AF16-41E7-9C09-A7598E1FC230}"/>
                </a:ext>
              </a:extLst>
            </p:cNvPr>
            <p:cNvSpPr/>
            <p:nvPr/>
          </p:nvSpPr>
          <p:spPr bwMode="black">
            <a:xfrm>
              <a:off x="1747630" y="662248"/>
              <a:ext cx="268851" cy="567574"/>
            </a:xfrm>
            <a:custGeom>
              <a:avLst/>
              <a:gdLst>
                <a:gd name="connsiteX0" fmla="*/ 251456 w 268850"/>
                <a:gd name="connsiteY0" fmla="*/ 421530 h 567574"/>
                <a:gd name="connsiteX1" fmla="*/ 224372 w 268850"/>
                <a:gd name="connsiteY1" fmla="*/ 436167 h 567574"/>
                <a:gd name="connsiteX2" fmla="*/ 195993 w 268850"/>
                <a:gd name="connsiteY2" fmla="*/ 440747 h 567574"/>
                <a:gd name="connsiteX3" fmla="*/ 161043 w 268850"/>
                <a:gd name="connsiteY3" fmla="*/ 428400 h 567574"/>
                <a:gd name="connsiteX4" fmla="*/ 148894 w 268850"/>
                <a:gd name="connsiteY4" fmla="*/ 388570 h 567574"/>
                <a:gd name="connsiteX5" fmla="*/ 148894 w 268850"/>
                <a:gd name="connsiteY5" fmla="*/ 234927 h 567574"/>
                <a:gd name="connsiteX6" fmla="*/ 252253 w 268850"/>
                <a:gd name="connsiteY6" fmla="*/ 234927 h 567574"/>
                <a:gd name="connsiteX7" fmla="*/ 252253 w 268850"/>
                <a:gd name="connsiteY7" fmla="*/ 124499 h 567574"/>
                <a:gd name="connsiteX8" fmla="*/ 149392 w 268850"/>
                <a:gd name="connsiteY8" fmla="*/ 124499 h 567574"/>
                <a:gd name="connsiteX9" fmla="*/ 149392 w 268850"/>
                <a:gd name="connsiteY9" fmla="*/ 7798 h 567574"/>
                <a:gd name="connsiteX10" fmla="*/ 7798 w 268850"/>
                <a:gd name="connsiteY10" fmla="*/ 23729 h 567574"/>
                <a:gd name="connsiteX11" fmla="*/ 7798 w 268850"/>
                <a:gd name="connsiteY11" fmla="*/ 401515 h 567574"/>
                <a:gd name="connsiteX12" fmla="*/ 46731 w 268850"/>
                <a:gd name="connsiteY12" fmla="*/ 522199 h 567574"/>
                <a:gd name="connsiteX13" fmla="*/ 159848 w 268850"/>
                <a:gd name="connsiteY13" fmla="*/ 562029 h 567574"/>
                <a:gd name="connsiteX14" fmla="*/ 217302 w 268850"/>
                <a:gd name="connsiteY14" fmla="*/ 555358 h 567574"/>
                <a:gd name="connsiteX15" fmla="*/ 268583 w 268850"/>
                <a:gd name="connsiteY15" fmla="*/ 535443 h 567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8850" h="567574">
                  <a:moveTo>
                    <a:pt x="251456" y="421530"/>
                  </a:moveTo>
                  <a:cubicBezTo>
                    <a:pt x="243182" y="427690"/>
                    <a:pt x="234060" y="432621"/>
                    <a:pt x="224372" y="436167"/>
                  </a:cubicBezTo>
                  <a:cubicBezTo>
                    <a:pt x="215221" y="439226"/>
                    <a:pt x="205642" y="440773"/>
                    <a:pt x="195993" y="440747"/>
                  </a:cubicBezTo>
                  <a:cubicBezTo>
                    <a:pt x="183138" y="441606"/>
                    <a:pt x="170502" y="437141"/>
                    <a:pt x="161043" y="428400"/>
                  </a:cubicBezTo>
                  <a:cubicBezTo>
                    <a:pt x="151872" y="417262"/>
                    <a:pt x="147500" y="402933"/>
                    <a:pt x="148894" y="388570"/>
                  </a:cubicBezTo>
                  <a:lnTo>
                    <a:pt x="148894" y="234927"/>
                  </a:lnTo>
                  <a:lnTo>
                    <a:pt x="252253" y="234927"/>
                  </a:lnTo>
                  <a:lnTo>
                    <a:pt x="252253" y="124499"/>
                  </a:lnTo>
                  <a:lnTo>
                    <a:pt x="149392" y="124499"/>
                  </a:lnTo>
                  <a:lnTo>
                    <a:pt x="149392" y="7798"/>
                  </a:lnTo>
                  <a:lnTo>
                    <a:pt x="7798" y="23729"/>
                  </a:lnTo>
                  <a:lnTo>
                    <a:pt x="7798" y="401515"/>
                  </a:lnTo>
                  <a:cubicBezTo>
                    <a:pt x="7798" y="455684"/>
                    <a:pt x="20772" y="495912"/>
                    <a:pt x="46731" y="522199"/>
                  </a:cubicBezTo>
                  <a:cubicBezTo>
                    <a:pt x="72690" y="548487"/>
                    <a:pt x="110389" y="561763"/>
                    <a:pt x="159848" y="562029"/>
                  </a:cubicBezTo>
                  <a:cubicBezTo>
                    <a:pt x="179195" y="562087"/>
                    <a:pt x="198482" y="559847"/>
                    <a:pt x="217302" y="555358"/>
                  </a:cubicBezTo>
                  <a:cubicBezTo>
                    <a:pt x="235265" y="551219"/>
                    <a:pt x="252531" y="544512"/>
                    <a:pt x="268583" y="535443"/>
                  </a:cubicBezTo>
                  <a:close/>
                </a:path>
              </a:pathLst>
            </a:custGeom>
            <a:grpFill/>
            <a:ln w="9945" cap="flat">
              <a:noFill/>
              <a:prstDash val="solid"/>
              <a:miter/>
            </a:ln>
          </p:spPr>
          <p:txBody>
            <a:bodyPr rtlCol="0" anchor="ctr"/>
            <a:lstStyle/>
            <a:p>
              <a:endParaRPr lang="fi-FI" sz="1350"/>
            </a:p>
          </p:txBody>
        </p:sp>
        <p:sp>
          <p:nvSpPr>
            <p:cNvPr id="37" name="Vapaamuotoinen: Muoto 36">
              <a:extLst>
                <a:ext uri="{FF2B5EF4-FFF2-40B4-BE49-F238E27FC236}">
                  <a16:creationId xmlns:a16="http://schemas.microsoft.com/office/drawing/2014/main" id="{47C8C5C7-31C8-4B77-BDB4-97A6874A42E1}"/>
                </a:ext>
              </a:extLst>
            </p:cNvPr>
            <p:cNvSpPr/>
            <p:nvPr/>
          </p:nvSpPr>
          <p:spPr bwMode="black">
            <a:xfrm>
              <a:off x="2066525" y="778949"/>
              <a:ext cx="418212" cy="448085"/>
            </a:xfrm>
            <a:custGeom>
              <a:avLst/>
              <a:gdLst>
                <a:gd name="connsiteX0" fmla="*/ 415796 w 418212"/>
                <a:gd name="connsiteY0" fmla="*/ 435271 h 448085"/>
                <a:gd name="connsiteX1" fmla="*/ 304571 w 418212"/>
                <a:gd name="connsiteY1" fmla="*/ 435271 h 448085"/>
                <a:gd name="connsiteX2" fmla="*/ 297900 w 418212"/>
                <a:gd name="connsiteY2" fmla="*/ 398130 h 448085"/>
                <a:gd name="connsiteX3" fmla="*/ 176618 w 418212"/>
                <a:gd name="connsiteY3" fmla="*/ 444830 h 448085"/>
                <a:gd name="connsiteX4" fmla="*/ 110401 w 418212"/>
                <a:gd name="connsiteY4" fmla="*/ 433180 h 448085"/>
                <a:gd name="connsiteX5" fmla="*/ 56830 w 418212"/>
                <a:gd name="connsiteY5" fmla="*/ 399424 h 448085"/>
                <a:gd name="connsiteX6" fmla="*/ 20983 w 418212"/>
                <a:gd name="connsiteY6" fmla="*/ 342368 h 448085"/>
                <a:gd name="connsiteX7" fmla="*/ 7840 w 418212"/>
                <a:gd name="connsiteY7" fmla="*/ 261912 h 448085"/>
                <a:gd name="connsiteX8" fmla="*/ 7840 w 418212"/>
                <a:gd name="connsiteY8" fmla="*/ 7798 h 448085"/>
                <a:gd name="connsiteX9" fmla="*/ 149136 w 418212"/>
                <a:gd name="connsiteY9" fmla="*/ 7798 h 448085"/>
                <a:gd name="connsiteX10" fmla="*/ 149136 w 418212"/>
                <a:gd name="connsiteY10" fmla="*/ 245681 h 448085"/>
                <a:gd name="connsiteX11" fmla="*/ 154314 w 418212"/>
                <a:gd name="connsiteY11" fmla="*/ 284814 h 448085"/>
                <a:gd name="connsiteX12" fmla="*/ 169050 w 418212"/>
                <a:gd name="connsiteY12" fmla="*/ 310504 h 448085"/>
                <a:gd name="connsiteX13" fmla="*/ 188965 w 418212"/>
                <a:gd name="connsiteY13" fmla="*/ 324245 h 448085"/>
                <a:gd name="connsiteX14" fmla="*/ 212863 w 418212"/>
                <a:gd name="connsiteY14" fmla="*/ 328129 h 448085"/>
                <a:gd name="connsiteX15" fmla="*/ 244727 w 418212"/>
                <a:gd name="connsiteY15" fmla="*/ 320860 h 448085"/>
                <a:gd name="connsiteX16" fmla="*/ 273703 w 418212"/>
                <a:gd name="connsiteY16" fmla="*/ 299451 h 448085"/>
                <a:gd name="connsiteX17" fmla="*/ 273703 w 418212"/>
                <a:gd name="connsiteY17" fmla="*/ 7798 h 448085"/>
                <a:gd name="connsiteX18" fmla="*/ 415398 w 418212"/>
                <a:gd name="connsiteY18" fmla="*/ 7798 h 44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18212" h="448085">
                  <a:moveTo>
                    <a:pt x="415796" y="435271"/>
                  </a:moveTo>
                  <a:lnTo>
                    <a:pt x="304571" y="435271"/>
                  </a:lnTo>
                  <a:lnTo>
                    <a:pt x="297900" y="398130"/>
                  </a:lnTo>
                  <a:cubicBezTo>
                    <a:pt x="265070" y="428861"/>
                    <a:pt x="221576" y="445611"/>
                    <a:pt x="176618" y="444830"/>
                  </a:cubicBezTo>
                  <a:cubicBezTo>
                    <a:pt x="154035" y="444866"/>
                    <a:pt x="131620" y="440922"/>
                    <a:pt x="110401" y="433180"/>
                  </a:cubicBezTo>
                  <a:cubicBezTo>
                    <a:pt x="90277" y="426009"/>
                    <a:pt x="71985" y="414483"/>
                    <a:pt x="56830" y="399424"/>
                  </a:cubicBezTo>
                  <a:cubicBezTo>
                    <a:pt x="40918" y="383207"/>
                    <a:pt x="28690" y="363745"/>
                    <a:pt x="20983" y="342368"/>
                  </a:cubicBezTo>
                  <a:cubicBezTo>
                    <a:pt x="11763" y="316567"/>
                    <a:pt x="7312" y="289306"/>
                    <a:pt x="7840" y="261912"/>
                  </a:cubicBezTo>
                  <a:lnTo>
                    <a:pt x="7840" y="7798"/>
                  </a:lnTo>
                  <a:lnTo>
                    <a:pt x="149136" y="7798"/>
                  </a:lnTo>
                  <a:lnTo>
                    <a:pt x="149136" y="245681"/>
                  </a:lnTo>
                  <a:cubicBezTo>
                    <a:pt x="148847" y="258913"/>
                    <a:pt x="150599" y="272111"/>
                    <a:pt x="154314" y="284814"/>
                  </a:cubicBezTo>
                  <a:cubicBezTo>
                    <a:pt x="157350" y="294324"/>
                    <a:pt x="162379" y="303081"/>
                    <a:pt x="169050" y="310504"/>
                  </a:cubicBezTo>
                  <a:cubicBezTo>
                    <a:pt x="174457" y="316653"/>
                    <a:pt x="181298" y="321373"/>
                    <a:pt x="188965" y="324245"/>
                  </a:cubicBezTo>
                  <a:cubicBezTo>
                    <a:pt x="196662" y="326847"/>
                    <a:pt x="204738" y="328159"/>
                    <a:pt x="212863" y="328129"/>
                  </a:cubicBezTo>
                  <a:cubicBezTo>
                    <a:pt x="223896" y="328176"/>
                    <a:pt x="234799" y="325690"/>
                    <a:pt x="244727" y="320860"/>
                  </a:cubicBezTo>
                  <a:cubicBezTo>
                    <a:pt x="255581" y="315502"/>
                    <a:pt x="265389" y="308253"/>
                    <a:pt x="273703" y="299451"/>
                  </a:cubicBezTo>
                  <a:lnTo>
                    <a:pt x="273703" y="7798"/>
                  </a:lnTo>
                  <a:lnTo>
                    <a:pt x="415398" y="7798"/>
                  </a:lnTo>
                  <a:close/>
                </a:path>
              </a:pathLst>
            </a:custGeom>
            <a:grpFill/>
            <a:ln w="9945" cap="flat">
              <a:noFill/>
              <a:prstDash val="solid"/>
              <a:miter/>
            </a:ln>
          </p:spPr>
          <p:txBody>
            <a:bodyPr rtlCol="0" anchor="ctr"/>
            <a:lstStyle/>
            <a:p>
              <a:endParaRPr lang="fi-FI" sz="1350"/>
            </a:p>
          </p:txBody>
        </p:sp>
        <p:sp>
          <p:nvSpPr>
            <p:cNvPr id="38" name="Vapaamuotoinen: Muoto 37">
              <a:extLst>
                <a:ext uri="{FF2B5EF4-FFF2-40B4-BE49-F238E27FC236}">
                  <a16:creationId xmlns:a16="http://schemas.microsoft.com/office/drawing/2014/main" id="{405C9784-437B-453C-8693-00A5DB4C2BCE}"/>
                </a:ext>
              </a:extLst>
            </p:cNvPr>
            <p:cNvSpPr/>
            <p:nvPr/>
          </p:nvSpPr>
          <p:spPr bwMode="black">
            <a:xfrm>
              <a:off x="2551793" y="662746"/>
              <a:ext cx="438127" cy="557617"/>
            </a:xfrm>
            <a:custGeom>
              <a:avLst/>
              <a:gdLst>
                <a:gd name="connsiteX0" fmla="*/ 149492 w 438127"/>
                <a:gd name="connsiteY0" fmla="*/ 265198 h 557617"/>
                <a:gd name="connsiteX1" fmla="*/ 221584 w 438127"/>
                <a:gd name="connsiteY1" fmla="*/ 201470 h 557617"/>
                <a:gd name="connsiteX2" fmla="*/ 284515 w 438127"/>
                <a:gd name="connsiteY2" fmla="*/ 124001 h 557617"/>
                <a:gd name="connsiteX3" fmla="*/ 428599 w 438127"/>
                <a:gd name="connsiteY3" fmla="*/ 124001 h 557617"/>
                <a:gd name="connsiteX4" fmla="*/ 371443 w 438127"/>
                <a:gd name="connsiteY4" fmla="*/ 212722 h 557617"/>
                <a:gd name="connsiteX5" fmla="*/ 305425 w 438127"/>
                <a:gd name="connsiteY5" fmla="*/ 291485 h 557617"/>
                <a:gd name="connsiteX6" fmla="*/ 370846 w 438127"/>
                <a:gd name="connsiteY6" fmla="*/ 414758 h 557617"/>
                <a:gd name="connsiteX7" fmla="*/ 434673 w 438127"/>
                <a:gd name="connsiteY7" fmla="*/ 551474 h 557617"/>
                <a:gd name="connsiteX8" fmla="*/ 278640 w 438127"/>
                <a:gd name="connsiteY8" fmla="*/ 551474 h 557617"/>
                <a:gd name="connsiteX9" fmla="*/ 237715 w 438127"/>
                <a:gd name="connsiteY9" fmla="*/ 462753 h 557617"/>
                <a:gd name="connsiteX10" fmla="*/ 193105 w 438127"/>
                <a:gd name="connsiteY10" fmla="*/ 376422 h 557617"/>
                <a:gd name="connsiteX11" fmla="*/ 171697 w 438127"/>
                <a:gd name="connsiteY11" fmla="*/ 391060 h 557617"/>
                <a:gd name="connsiteX12" fmla="*/ 149492 w 438127"/>
                <a:gd name="connsiteY12" fmla="*/ 404403 h 557617"/>
                <a:gd name="connsiteX13" fmla="*/ 149492 w 438127"/>
                <a:gd name="connsiteY13" fmla="*/ 551474 h 557617"/>
                <a:gd name="connsiteX14" fmla="*/ 7798 w 438127"/>
                <a:gd name="connsiteY14" fmla="*/ 551474 h 557617"/>
                <a:gd name="connsiteX15" fmla="*/ 7798 w 438127"/>
                <a:gd name="connsiteY15" fmla="*/ 23729 h 557617"/>
                <a:gd name="connsiteX16" fmla="*/ 149492 w 438127"/>
                <a:gd name="connsiteY16" fmla="*/ 7798 h 557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8127" h="557617">
                  <a:moveTo>
                    <a:pt x="149492" y="265198"/>
                  </a:moveTo>
                  <a:cubicBezTo>
                    <a:pt x="175302" y="246052"/>
                    <a:pt x="199419" y="224731"/>
                    <a:pt x="221584" y="201470"/>
                  </a:cubicBezTo>
                  <a:cubicBezTo>
                    <a:pt x="244556" y="177332"/>
                    <a:pt x="265596" y="151430"/>
                    <a:pt x="284515" y="124001"/>
                  </a:cubicBezTo>
                  <a:lnTo>
                    <a:pt x="428599" y="124001"/>
                  </a:lnTo>
                  <a:cubicBezTo>
                    <a:pt x="411691" y="154901"/>
                    <a:pt x="392593" y="184550"/>
                    <a:pt x="371443" y="212722"/>
                  </a:cubicBezTo>
                  <a:cubicBezTo>
                    <a:pt x="350821" y="240110"/>
                    <a:pt x="328786" y="266400"/>
                    <a:pt x="305425" y="291485"/>
                  </a:cubicBezTo>
                  <a:cubicBezTo>
                    <a:pt x="328258" y="330651"/>
                    <a:pt x="350065" y="371742"/>
                    <a:pt x="370846" y="414758"/>
                  </a:cubicBezTo>
                  <a:cubicBezTo>
                    <a:pt x="391627" y="457775"/>
                    <a:pt x="412896" y="503347"/>
                    <a:pt x="434673" y="551474"/>
                  </a:cubicBezTo>
                  <a:lnTo>
                    <a:pt x="278640" y="551474"/>
                  </a:lnTo>
                  <a:cubicBezTo>
                    <a:pt x="265367" y="520938"/>
                    <a:pt x="251725" y="491364"/>
                    <a:pt x="237715" y="462753"/>
                  </a:cubicBezTo>
                  <a:cubicBezTo>
                    <a:pt x="223774" y="434076"/>
                    <a:pt x="208938" y="405398"/>
                    <a:pt x="193105" y="376422"/>
                  </a:cubicBezTo>
                  <a:cubicBezTo>
                    <a:pt x="186235" y="381501"/>
                    <a:pt x="179066" y="386380"/>
                    <a:pt x="171697" y="391060"/>
                  </a:cubicBezTo>
                  <a:cubicBezTo>
                    <a:pt x="164328" y="395740"/>
                    <a:pt x="156960" y="400221"/>
                    <a:pt x="149492" y="404403"/>
                  </a:cubicBezTo>
                  <a:lnTo>
                    <a:pt x="149492" y="551474"/>
                  </a:lnTo>
                  <a:lnTo>
                    <a:pt x="7798" y="551474"/>
                  </a:lnTo>
                  <a:lnTo>
                    <a:pt x="7798" y="23729"/>
                  </a:lnTo>
                  <a:lnTo>
                    <a:pt x="149492" y="7798"/>
                  </a:lnTo>
                  <a:close/>
                </a:path>
              </a:pathLst>
            </a:custGeom>
            <a:grpFill/>
            <a:ln w="9945" cap="flat">
              <a:noFill/>
              <a:prstDash val="solid"/>
              <a:miter/>
            </a:ln>
          </p:spPr>
          <p:txBody>
            <a:bodyPr rtlCol="0" anchor="ctr"/>
            <a:lstStyle/>
            <a:p>
              <a:endParaRPr lang="fi-FI" sz="1350"/>
            </a:p>
          </p:txBody>
        </p:sp>
      </p:grpSp>
      <p:sp>
        <p:nvSpPr>
          <p:cNvPr id="10" name="Päivämäärän paikkamerkki 9">
            <a:extLst>
              <a:ext uri="{FF2B5EF4-FFF2-40B4-BE49-F238E27FC236}">
                <a16:creationId xmlns:a16="http://schemas.microsoft.com/office/drawing/2014/main" id="{34BE538F-77BC-4517-BA25-58D288E22AE8}"/>
              </a:ext>
            </a:extLst>
          </p:cNvPr>
          <p:cNvSpPr>
            <a:spLocks noGrp="1"/>
          </p:cNvSpPr>
          <p:nvPr>
            <p:ph type="dt" sz="half" idx="10"/>
          </p:nvPr>
        </p:nvSpPr>
        <p:spPr/>
        <p:txBody>
          <a:bodyPr/>
          <a:lstStyle>
            <a:lvl1pPr>
              <a:defRPr>
                <a:solidFill>
                  <a:schemeClr val="bg1"/>
                </a:solidFill>
              </a:defRPr>
            </a:lvl1pPr>
          </a:lstStyle>
          <a:p>
            <a:fld id="{4716FDF6-C4A2-4457-8179-60242F301898}" type="datetime1">
              <a:rPr lang="fi-FI" smtClean="0"/>
              <a:t>14.11.2023</a:t>
            </a:fld>
            <a:endParaRPr lang="fi-FI"/>
          </a:p>
        </p:txBody>
      </p:sp>
      <p:sp>
        <p:nvSpPr>
          <p:cNvPr id="11" name="Alatunnisteen paikkamerkki 10">
            <a:extLst>
              <a:ext uri="{FF2B5EF4-FFF2-40B4-BE49-F238E27FC236}">
                <a16:creationId xmlns:a16="http://schemas.microsoft.com/office/drawing/2014/main" id="{F9D6B1A9-3F68-460B-A3F4-0B7E9961AEAE}"/>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12" name="Dian numeron paikkamerkki 11">
            <a:extLst>
              <a:ext uri="{FF2B5EF4-FFF2-40B4-BE49-F238E27FC236}">
                <a16:creationId xmlns:a16="http://schemas.microsoft.com/office/drawing/2014/main" id="{ADDB9992-A7C4-4C15-8BC0-DD47D52E5D33}"/>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spTree>
    <p:extLst>
      <p:ext uri="{BB962C8B-B14F-4D97-AF65-F5344CB8AC3E}">
        <p14:creationId xmlns:p14="http://schemas.microsoft.com/office/powerpoint/2010/main" val="3580945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Otsikkodia kuvall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4000" y="3996000"/>
            <a:ext cx="7776000" cy="1080000"/>
          </a:xfrm>
        </p:spPr>
        <p:txBody>
          <a:bodyPr/>
          <a:lstStyle>
            <a:lvl1pPr algn="l">
              <a:defRPr sz="3200">
                <a:solidFill>
                  <a:schemeClr val="bg1"/>
                </a:solidFill>
              </a:defRPr>
            </a:lvl1pPr>
          </a:lstStyle>
          <a:p>
            <a:r>
              <a:rPr lang="fi-FI"/>
              <a:t>Muokkaa ots. perustyyl. napsautt.</a:t>
            </a:r>
            <a:endParaRPr lang="fi-FI" dirty="0"/>
          </a:p>
        </p:txBody>
      </p:sp>
      <p:sp>
        <p:nvSpPr>
          <p:cNvPr id="3" name="Subtitle 2"/>
          <p:cNvSpPr>
            <a:spLocks noGrp="1"/>
          </p:cNvSpPr>
          <p:nvPr>
            <p:ph type="subTitle" idx="1"/>
          </p:nvPr>
        </p:nvSpPr>
        <p:spPr>
          <a:xfrm>
            <a:off x="504000" y="5328000"/>
            <a:ext cx="7776000" cy="727200"/>
          </a:xfrm>
        </p:spPr>
        <p:txBody>
          <a:bodyPr/>
          <a:lstStyle>
            <a:lvl1pPr marL="0" indent="0" algn="l">
              <a:buNone/>
              <a:defRPr sz="240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i-FI"/>
              <a:t>Muokkaa alaotsikon perustyyliä napsautt.</a:t>
            </a:r>
            <a:endParaRPr lang="fi-FI" dirty="0"/>
          </a:p>
        </p:txBody>
      </p:sp>
      <p:sp>
        <p:nvSpPr>
          <p:cNvPr id="10" name="Päivämäärän paikkamerkki 9">
            <a:extLst>
              <a:ext uri="{FF2B5EF4-FFF2-40B4-BE49-F238E27FC236}">
                <a16:creationId xmlns:a16="http://schemas.microsoft.com/office/drawing/2014/main" id="{56F1ED8F-CE7C-43A9-8D71-FCF8D716A5B7}"/>
              </a:ext>
            </a:extLst>
          </p:cNvPr>
          <p:cNvSpPr>
            <a:spLocks noGrp="1"/>
          </p:cNvSpPr>
          <p:nvPr>
            <p:ph type="dt" sz="half" idx="10"/>
          </p:nvPr>
        </p:nvSpPr>
        <p:spPr/>
        <p:txBody>
          <a:bodyPr/>
          <a:lstStyle>
            <a:lvl1pPr>
              <a:defRPr>
                <a:solidFill>
                  <a:schemeClr val="bg1"/>
                </a:solidFill>
              </a:defRPr>
            </a:lvl1pPr>
          </a:lstStyle>
          <a:p>
            <a:fld id="{FE43B608-291F-41A2-AA1E-C9547D778B43}" type="datetime1">
              <a:rPr lang="fi-FI" smtClean="0"/>
              <a:t>14.11.2023</a:t>
            </a:fld>
            <a:endParaRPr lang="fi-FI"/>
          </a:p>
        </p:txBody>
      </p:sp>
      <p:sp>
        <p:nvSpPr>
          <p:cNvPr id="11" name="Alatunnisteen paikkamerkki 10">
            <a:extLst>
              <a:ext uri="{FF2B5EF4-FFF2-40B4-BE49-F238E27FC236}">
                <a16:creationId xmlns:a16="http://schemas.microsoft.com/office/drawing/2014/main" id="{134FFDE5-5D81-4403-B88E-F7954B0947DD}"/>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12" name="Dian numeron paikkamerkki 11">
            <a:extLst>
              <a:ext uri="{FF2B5EF4-FFF2-40B4-BE49-F238E27FC236}">
                <a16:creationId xmlns:a16="http://schemas.microsoft.com/office/drawing/2014/main" id="{FD86605D-D3F4-4FA2-A925-763AD5145B9F}"/>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grpSp>
        <p:nvGrpSpPr>
          <p:cNvPr id="16" name="Kuva 31">
            <a:extLst>
              <a:ext uri="{FF2B5EF4-FFF2-40B4-BE49-F238E27FC236}">
                <a16:creationId xmlns:a16="http://schemas.microsoft.com/office/drawing/2014/main" id="{5A45F3A7-CA30-49EF-8C16-E4990AD192BD}"/>
              </a:ext>
            </a:extLst>
          </p:cNvPr>
          <p:cNvGrpSpPr/>
          <p:nvPr/>
        </p:nvGrpSpPr>
        <p:grpSpPr bwMode="black">
          <a:xfrm>
            <a:off x="396000" y="405576"/>
            <a:ext cx="2707200" cy="936000"/>
            <a:chOff x="403407" y="405576"/>
            <a:chExt cx="2708423" cy="936000"/>
          </a:xfrm>
          <a:solidFill>
            <a:schemeClr val="bg1"/>
          </a:solidFill>
        </p:grpSpPr>
        <p:sp>
          <p:nvSpPr>
            <p:cNvPr id="17" name="Vapaamuotoinen: Muoto 16">
              <a:extLst>
                <a:ext uri="{FF2B5EF4-FFF2-40B4-BE49-F238E27FC236}">
                  <a16:creationId xmlns:a16="http://schemas.microsoft.com/office/drawing/2014/main" id="{B39B4764-1696-49D6-BAD9-BFDD363AC66A}"/>
                </a:ext>
              </a:extLst>
            </p:cNvPr>
            <p:cNvSpPr/>
            <p:nvPr/>
          </p:nvSpPr>
          <p:spPr bwMode="black">
            <a:xfrm>
              <a:off x="658486" y="649304"/>
              <a:ext cx="189191" cy="189191"/>
            </a:xfrm>
            <a:custGeom>
              <a:avLst/>
              <a:gdLst>
                <a:gd name="connsiteX0" fmla="*/ 95821 w 189191"/>
                <a:gd name="connsiteY0" fmla="*/ 7798 h 189191"/>
                <a:gd name="connsiteX1" fmla="*/ 50714 w 189191"/>
                <a:gd name="connsiteY1" fmla="*/ 49718 h 189191"/>
                <a:gd name="connsiteX2" fmla="*/ 7798 w 189191"/>
                <a:gd name="connsiteY2" fmla="*/ 96021 h 189191"/>
                <a:gd name="connsiteX3" fmla="*/ 44242 w 189191"/>
                <a:gd name="connsiteY3" fmla="*/ 173788 h 189191"/>
                <a:gd name="connsiteX4" fmla="*/ 49420 w 189191"/>
                <a:gd name="connsiteY4" fmla="*/ 182152 h 189191"/>
                <a:gd name="connsiteX5" fmla="*/ 182451 w 189191"/>
                <a:gd name="connsiteY5" fmla="*/ 49121 h 189191"/>
                <a:gd name="connsiteX6" fmla="*/ 174684 w 189191"/>
                <a:gd name="connsiteY6" fmla="*/ 44939 h 189191"/>
                <a:gd name="connsiteX7" fmla="*/ 95821 w 189191"/>
                <a:gd name="connsiteY7" fmla="*/ 7798 h 189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9191" h="189191">
                  <a:moveTo>
                    <a:pt x="95821" y="7798"/>
                  </a:moveTo>
                  <a:cubicBezTo>
                    <a:pt x="80487" y="21074"/>
                    <a:pt x="65451" y="35048"/>
                    <a:pt x="50714" y="49718"/>
                  </a:cubicBezTo>
                  <a:cubicBezTo>
                    <a:pt x="35579" y="64754"/>
                    <a:pt x="21340" y="80288"/>
                    <a:pt x="7798" y="96021"/>
                  </a:cubicBezTo>
                  <a:cubicBezTo>
                    <a:pt x="17177" y="123153"/>
                    <a:pt x="29393" y="149219"/>
                    <a:pt x="44242" y="173788"/>
                  </a:cubicBezTo>
                  <a:lnTo>
                    <a:pt x="49420" y="182152"/>
                  </a:lnTo>
                  <a:cubicBezTo>
                    <a:pt x="87800" y="132221"/>
                    <a:pt x="132519" y="87501"/>
                    <a:pt x="182451" y="49121"/>
                  </a:cubicBezTo>
                  <a:cubicBezTo>
                    <a:pt x="179779" y="47885"/>
                    <a:pt x="177186" y="46489"/>
                    <a:pt x="174684" y="44939"/>
                  </a:cubicBezTo>
                  <a:cubicBezTo>
                    <a:pt x="149762" y="29845"/>
                    <a:pt x="123331" y="17397"/>
                    <a:pt x="95821" y="7798"/>
                  </a:cubicBezTo>
                </a:path>
              </a:pathLst>
            </a:custGeom>
            <a:grpFill/>
            <a:ln w="9945" cap="flat">
              <a:noFill/>
              <a:prstDash val="solid"/>
              <a:miter/>
            </a:ln>
          </p:spPr>
          <p:txBody>
            <a:bodyPr rtlCol="0" anchor="ctr"/>
            <a:lstStyle/>
            <a:p>
              <a:endParaRPr lang="fi-FI" sz="1350"/>
            </a:p>
          </p:txBody>
        </p:sp>
        <p:sp>
          <p:nvSpPr>
            <p:cNvPr id="18" name="Vapaamuotoinen: Muoto 17">
              <a:extLst>
                <a:ext uri="{FF2B5EF4-FFF2-40B4-BE49-F238E27FC236}">
                  <a16:creationId xmlns:a16="http://schemas.microsoft.com/office/drawing/2014/main" id="{16FCC761-1703-4327-8D42-652A73619499}"/>
                </a:ext>
              </a:extLst>
            </p:cNvPr>
            <p:cNvSpPr/>
            <p:nvPr/>
          </p:nvSpPr>
          <p:spPr bwMode="black">
            <a:xfrm>
              <a:off x="919172" y="908695"/>
              <a:ext cx="318638" cy="318638"/>
            </a:xfrm>
            <a:custGeom>
              <a:avLst/>
              <a:gdLst>
                <a:gd name="connsiteX0" fmla="*/ 282225 w 318638"/>
                <a:gd name="connsiteY0" fmla="*/ 8694 h 318638"/>
                <a:gd name="connsiteX1" fmla="*/ 282225 w 318638"/>
                <a:gd name="connsiteY1" fmla="*/ 7798 h 318638"/>
                <a:gd name="connsiteX2" fmla="*/ 254543 w 318638"/>
                <a:gd name="connsiteY2" fmla="*/ 50216 h 318638"/>
                <a:gd name="connsiteX3" fmla="*/ 251755 w 318638"/>
                <a:gd name="connsiteY3" fmla="*/ 54000 h 318638"/>
                <a:gd name="connsiteX4" fmla="*/ 242793 w 318638"/>
                <a:gd name="connsiteY4" fmla="*/ 66248 h 318638"/>
                <a:gd name="connsiteX5" fmla="*/ 236420 w 318638"/>
                <a:gd name="connsiteY5" fmla="*/ 75010 h 318638"/>
                <a:gd name="connsiteX6" fmla="*/ 220887 w 318638"/>
                <a:gd name="connsiteY6" fmla="*/ 94925 h 318638"/>
                <a:gd name="connsiteX7" fmla="*/ 207942 w 318638"/>
                <a:gd name="connsiteY7" fmla="*/ 208141 h 318638"/>
                <a:gd name="connsiteX8" fmla="*/ 207942 w 318638"/>
                <a:gd name="connsiteY8" fmla="*/ 208141 h 318638"/>
                <a:gd name="connsiteX9" fmla="*/ 94626 w 318638"/>
                <a:gd name="connsiteY9" fmla="*/ 220987 h 318638"/>
                <a:gd name="connsiteX10" fmla="*/ 7798 w 318638"/>
                <a:gd name="connsiteY10" fmla="*/ 282524 h 318638"/>
                <a:gd name="connsiteX11" fmla="*/ 30700 w 318638"/>
                <a:gd name="connsiteY11" fmla="*/ 291684 h 318638"/>
                <a:gd name="connsiteX12" fmla="*/ 147301 w 318638"/>
                <a:gd name="connsiteY12" fmla="*/ 315084 h 318638"/>
                <a:gd name="connsiteX13" fmla="*/ 268981 w 318638"/>
                <a:gd name="connsiteY13" fmla="*/ 269280 h 318638"/>
                <a:gd name="connsiteX14" fmla="*/ 282324 w 318638"/>
                <a:gd name="connsiteY14" fmla="*/ 8594 h 318638"/>
                <a:gd name="connsiteX15" fmla="*/ 282324 w 318638"/>
                <a:gd name="connsiteY15" fmla="*/ 8594 h 31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8638" h="318638">
                  <a:moveTo>
                    <a:pt x="282225" y="8694"/>
                  </a:moveTo>
                  <a:lnTo>
                    <a:pt x="282225" y="7798"/>
                  </a:lnTo>
                  <a:cubicBezTo>
                    <a:pt x="273529" y="22136"/>
                    <a:pt x="264301" y="36276"/>
                    <a:pt x="254543" y="50216"/>
                  </a:cubicBezTo>
                  <a:cubicBezTo>
                    <a:pt x="253647" y="51511"/>
                    <a:pt x="252751" y="52805"/>
                    <a:pt x="251755" y="54000"/>
                  </a:cubicBezTo>
                  <a:cubicBezTo>
                    <a:pt x="248900" y="58182"/>
                    <a:pt x="245913" y="62265"/>
                    <a:pt x="242793" y="66248"/>
                  </a:cubicBezTo>
                  <a:cubicBezTo>
                    <a:pt x="240702" y="69235"/>
                    <a:pt x="238611" y="72123"/>
                    <a:pt x="236420" y="75010"/>
                  </a:cubicBezTo>
                  <a:cubicBezTo>
                    <a:pt x="231309" y="81649"/>
                    <a:pt x="226131" y="88287"/>
                    <a:pt x="220887" y="94925"/>
                  </a:cubicBezTo>
                  <a:cubicBezTo>
                    <a:pt x="233732" y="144712"/>
                    <a:pt x="229948" y="186135"/>
                    <a:pt x="207942" y="208141"/>
                  </a:cubicBezTo>
                  <a:lnTo>
                    <a:pt x="207942" y="208141"/>
                  </a:lnTo>
                  <a:cubicBezTo>
                    <a:pt x="186036" y="229351"/>
                    <a:pt x="145111" y="233732"/>
                    <a:pt x="94626" y="220987"/>
                  </a:cubicBezTo>
                  <a:cubicBezTo>
                    <a:pt x="67118" y="243451"/>
                    <a:pt x="38107" y="264012"/>
                    <a:pt x="7798" y="282524"/>
                  </a:cubicBezTo>
                  <a:cubicBezTo>
                    <a:pt x="15465" y="285810"/>
                    <a:pt x="23132" y="288896"/>
                    <a:pt x="30700" y="291684"/>
                  </a:cubicBezTo>
                  <a:cubicBezTo>
                    <a:pt x="67888" y="306283"/>
                    <a:pt x="107360" y="314205"/>
                    <a:pt x="147301" y="315084"/>
                  </a:cubicBezTo>
                  <a:cubicBezTo>
                    <a:pt x="197088" y="315084"/>
                    <a:pt x="238511" y="299750"/>
                    <a:pt x="268981" y="269280"/>
                  </a:cubicBezTo>
                  <a:cubicBezTo>
                    <a:pt x="324842" y="213319"/>
                    <a:pt x="328726" y="117130"/>
                    <a:pt x="282324" y="8594"/>
                  </a:cubicBezTo>
                  <a:lnTo>
                    <a:pt x="282324" y="8594"/>
                  </a:lnTo>
                </a:path>
              </a:pathLst>
            </a:custGeom>
            <a:grpFill/>
            <a:ln w="9945" cap="flat">
              <a:noFill/>
              <a:prstDash val="solid"/>
              <a:miter/>
            </a:ln>
          </p:spPr>
          <p:txBody>
            <a:bodyPr rtlCol="0" anchor="ctr"/>
            <a:lstStyle/>
            <a:p>
              <a:endParaRPr lang="fi-FI" sz="1350"/>
            </a:p>
          </p:txBody>
        </p:sp>
        <p:sp>
          <p:nvSpPr>
            <p:cNvPr id="19" name="Vapaamuotoinen: Muoto 18">
              <a:extLst>
                <a:ext uri="{FF2B5EF4-FFF2-40B4-BE49-F238E27FC236}">
                  <a16:creationId xmlns:a16="http://schemas.microsoft.com/office/drawing/2014/main" id="{D3E28F2F-EF41-411E-A790-4BBDE765361A}"/>
                </a:ext>
              </a:extLst>
            </p:cNvPr>
            <p:cNvSpPr/>
            <p:nvPr/>
          </p:nvSpPr>
          <p:spPr bwMode="black">
            <a:xfrm>
              <a:off x="516686" y="908496"/>
              <a:ext cx="318638" cy="318638"/>
            </a:xfrm>
            <a:custGeom>
              <a:avLst/>
              <a:gdLst>
                <a:gd name="connsiteX0" fmla="*/ 114547 w 318638"/>
                <a:gd name="connsiteY0" fmla="*/ 208141 h 318638"/>
                <a:gd name="connsiteX1" fmla="*/ 101801 w 318638"/>
                <a:gd name="connsiteY1" fmla="*/ 95124 h 318638"/>
                <a:gd name="connsiteX2" fmla="*/ 40165 w 318638"/>
                <a:gd name="connsiteY2" fmla="*/ 7798 h 318638"/>
                <a:gd name="connsiteX3" fmla="*/ 53309 w 318638"/>
                <a:gd name="connsiteY3" fmla="*/ 269479 h 318638"/>
                <a:gd name="connsiteX4" fmla="*/ 314890 w 318638"/>
                <a:gd name="connsiteY4" fmla="*/ 282723 h 318638"/>
                <a:gd name="connsiteX5" fmla="*/ 228062 w 318638"/>
                <a:gd name="connsiteY5" fmla="*/ 221186 h 318638"/>
                <a:gd name="connsiteX6" fmla="*/ 114945 w 318638"/>
                <a:gd name="connsiteY6" fmla="*/ 208141 h 31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8638" h="318638">
                  <a:moveTo>
                    <a:pt x="114547" y="208141"/>
                  </a:moveTo>
                  <a:cubicBezTo>
                    <a:pt x="92740" y="186434"/>
                    <a:pt x="89255" y="145210"/>
                    <a:pt x="101801" y="95124"/>
                  </a:cubicBezTo>
                  <a:cubicBezTo>
                    <a:pt x="79244" y="67488"/>
                    <a:pt x="58648" y="38308"/>
                    <a:pt x="40165" y="7798"/>
                  </a:cubicBezTo>
                  <a:cubicBezTo>
                    <a:pt x="-6635" y="117329"/>
                    <a:pt x="-3051" y="213120"/>
                    <a:pt x="53309" y="269479"/>
                  </a:cubicBezTo>
                  <a:cubicBezTo>
                    <a:pt x="109668" y="325838"/>
                    <a:pt x="205359" y="329224"/>
                    <a:pt x="314890" y="282723"/>
                  </a:cubicBezTo>
                  <a:cubicBezTo>
                    <a:pt x="284549" y="264259"/>
                    <a:pt x="255535" y="243696"/>
                    <a:pt x="228062" y="221186"/>
                  </a:cubicBezTo>
                  <a:cubicBezTo>
                    <a:pt x="178274" y="233931"/>
                    <a:pt x="137051" y="230247"/>
                    <a:pt x="114945" y="208141"/>
                  </a:cubicBezTo>
                </a:path>
              </a:pathLst>
            </a:custGeom>
            <a:grpFill/>
            <a:ln w="9945" cap="flat">
              <a:noFill/>
              <a:prstDash val="solid"/>
              <a:miter/>
            </a:ln>
          </p:spPr>
          <p:txBody>
            <a:bodyPr rtlCol="0" anchor="ctr"/>
            <a:lstStyle/>
            <a:p>
              <a:endParaRPr lang="fi-FI" sz="1350"/>
            </a:p>
          </p:txBody>
        </p:sp>
        <p:sp>
          <p:nvSpPr>
            <p:cNvPr id="20" name="Vapaamuotoinen: Muoto 19">
              <a:extLst>
                <a:ext uri="{FF2B5EF4-FFF2-40B4-BE49-F238E27FC236}">
                  <a16:creationId xmlns:a16="http://schemas.microsoft.com/office/drawing/2014/main" id="{D01C888F-1333-4750-9F09-F6FD58FEE320}"/>
                </a:ext>
              </a:extLst>
            </p:cNvPr>
            <p:cNvSpPr/>
            <p:nvPr/>
          </p:nvSpPr>
          <p:spPr bwMode="black">
            <a:xfrm>
              <a:off x="517023" y="507725"/>
              <a:ext cx="716936" cy="657191"/>
            </a:xfrm>
            <a:custGeom>
              <a:avLst/>
              <a:gdLst>
                <a:gd name="connsiteX0" fmla="*/ 362051 w 716935"/>
                <a:gd name="connsiteY0" fmla="*/ 560121 h 657191"/>
                <a:gd name="connsiteX1" fmla="*/ 253415 w 716935"/>
                <a:gd name="connsiteY1" fmla="*/ 470504 h 657191"/>
                <a:gd name="connsiteX2" fmla="*/ 148564 w 716935"/>
                <a:gd name="connsiteY2" fmla="*/ 337074 h 657191"/>
                <a:gd name="connsiteX3" fmla="*/ 114210 w 716935"/>
                <a:gd name="connsiteY3" fmla="*/ 114127 h 657191"/>
                <a:gd name="connsiteX4" fmla="*/ 175050 w 716935"/>
                <a:gd name="connsiteY4" fmla="*/ 93714 h 657191"/>
                <a:gd name="connsiteX5" fmla="*/ 338950 w 716935"/>
                <a:gd name="connsiteY5" fmla="*/ 149576 h 657191"/>
                <a:gd name="connsiteX6" fmla="*/ 344128 w 716935"/>
                <a:gd name="connsiteY6" fmla="*/ 152364 h 657191"/>
                <a:gd name="connsiteX7" fmla="*/ 346318 w 716935"/>
                <a:gd name="connsiteY7" fmla="*/ 153061 h 657191"/>
                <a:gd name="connsiteX8" fmla="*/ 400188 w 716935"/>
                <a:gd name="connsiteY8" fmla="*/ 190401 h 657191"/>
                <a:gd name="connsiteX9" fmla="*/ 400188 w 716935"/>
                <a:gd name="connsiteY9" fmla="*/ 190401 h 657191"/>
                <a:gd name="connsiteX10" fmla="*/ 448681 w 716935"/>
                <a:gd name="connsiteY10" fmla="*/ 231227 h 657191"/>
                <a:gd name="connsiteX11" fmla="*/ 454854 w 716935"/>
                <a:gd name="connsiteY11" fmla="*/ 236902 h 657191"/>
                <a:gd name="connsiteX12" fmla="*/ 456846 w 716935"/>
                <a:gd name="connsiteY12" fmla="*/ 238794 h 657191"/>
                <a:gd name="connsiteX13" fmla="*/ 470587 w 716935"/>
                <a:gd name="connsiteY13" fmla="*/ 252237 h 657191"/>
                <a:gd name="connsiteX14" fmla="*/ 533618 w 716935"/>
                <a:gd name="connsiteY14" fmla="*/ 323831 h 657191"/>
                <a:gd name="connsiteX15" fmla="*/ 537402 w 716935"/>
                <a:gd name="connsiteY15" fmla="*/ 317757 h 657191"/>
                <a:gd name="connsiteX16" fmla="*/ 575339 w 716935"/>
                <a:gd name="connsiteY16" fmla="*/ 238097 h 657191"/>
                <a:gd name="connsiteX17" fmla="*/ 532423 w 716935"/>
                <a:gd name="connsiteY17" fmla="*/ 191696 h 657191"/>
                <a:gd name="connsiteX18" fmla="*/ 525254 w 716935"/>
                <a:gd name="connsiteY18" fmla="*/ 184725 h 657191"/>
                <a:gd name="connsiteX19" fmla="*/ 512408 w 716935"/>
                <a:gd name="connsiteY19" fmla="*/ 172478 h 657191"/>
                <a:gd name="connsiteX20" fmla="*/ 505737 w 716935"/>
                <a:gd name="connsiteY20" fmla="*/ 166304 h 657191"/>
                <a:gd name="connsiteX21" fmla="*/ 489506 w 716935"/>
                <a:gd name="connsiteY21" fmla="*/ 151866 h 657191"/>
                <a:gd name="connsiteX22" fmla="*/ 487216 w 716935"/>
                <a:gd name="connsiteY22" fmla="*/ 149775 h 657191"/>
                <a:gd name="connsiteX23" fmla="*/ 487216 w 716935"/>
                <a:gd name="connsiteY23" fmla="*/ 149775 h 657191"/>
                <a:gd name="connsiteX24" fmla="*/ 448482 w 716935"/>
                <a:gd name="connsiteY24" fmla="*/ 118409 h 657191"/>
                <a:gd name="connsiteX25" fmla="*/ 610390 w 716935"/>
                <a:gd name="connsiteY25" fmla="*/ 114824 h 657191"/>
                <a:gd name="connsiteX26" fmla="*/ 574543 w 716935"/>
                <a:gd name="connsiteY26" fmla="*/ 340360 h 657191"/>
                <a:gd name="connsiteX27" fmla="*/ 470587 w 716935"/>
                <a:gd name="connsiteY27" fmla="*/ 470803 h 657191"/>
                <a:gd name="connsiteX28" fmla="*/ 362051 w 716935"/>
                <a:gd name="connsiteY28" fmla="*/ 560420 h 657191"/>
                <a:gd name="connsiteX29" fmla="*/ 648327 w 716935"/>
                <a:gd name="connsiteY29" fmla="*/ 384571 h 657191"/>
                <a:gd name="connsiteX30" fmla="*/ 671130 w 716935"/>
                <a:gd name="connsiteY30" fmla="*/ 53188 h 657191"/>
                <a:gd name="connsiteX31" fmla="*/ 362449 w 716935"/>
                <a:gd name="connsiteY31" fmla="*/ 63145 h 657191"/>
                <a:gd name="connsiteX32" fmla="*/ 53271 w 716935"/>
                <a:gd name="connsiteY32" fmla="*/ 53188 h 657191"/>
                <a:gd name="connsiteX33" fmla="*/ 73883 w 716935"/>
                <a:gd name="connsiteY33" fmla="*/ 381485 h 657191"/>
                <a:gd name="connsiteX34" fmla="*/ 192177 w 716935"/>
                <a:gd name="connsiteY34" fmla="*/ 532141 h 657191"/>
                <a:gd name="connsiteX35" fmla="*/ 338850 w 716935"/>
                <a:gd name="connsiteY35" fmla="*/ 647946 h 657191"/>
                <a:gd name="connsiteX36" fmla="*/ 346518 w 716935"/>
                <a:gd name="connsiteY36" fmla="*/ 651829 h 657191"/>
                <a:gd name="connsiteX37" fmla="*/ 357072 w 716935"/>
                <a:gd name="connsiteY37" fmla="*/ 654418 h 657191"/>
                <a:gd name="connsiteX38" fmla="*/ 362051 w 716935"/>
                <a:gd name="connsiteY38" fmla="*/ 654418 h 657191"/>
                <a:gd name="connsiteX39" fmla="*/ 384256 w 716935"/>
                <a:gd name="connsiteY39" fmla="*/ 648543 h 657191"/>
                <a:gd name="connsiteX40" fmla="*/ 531925 w 716935"/>
                <a:gd name="connsiteY40" fmla="*/ 532141 h 657191"/>
                <a:gd name="connsiteX41" fmla="*/ 648327 w 716935"/>
                <a:gd name="connsiteY41" fmla="*/ 384571 h 657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6935" h="657191">
                  <a:moveTo>
                    <a:pt x="362051" y="560121"/>
                  </a:moveTo>
                  <a:cubicBezTo>
                    <a:pt x="322900" y="534001"/>
                    <a:pt x="286502" y="503974"/>
                    <a:pt x="253415" y="470504"/>
                  </a:cubicBezTo>
                  <a:cubicBezTo>
                    <a:pt x="213092" y="430525"/>
                    <a:pt x="177873" y="385708"/>
                    <a:pt x="148564" y="337074"/>
                  </a:cubicBezTo>
                  <a:cubicBezTo>
                    <a:pt x="91308" y="240388"/>
                    <a:pt x="77567" y="150870"/>
                    <a:pt x="114210" y="114127"/>
                  </a:cubicBezTo>
                  <a:cubicBezTo>
                    <a:pt x="127952" y="100386"/>
                    <a:pt x="149062" y="93714"/>
                    <a:pt x="175050" y="93714"/>
                  </a:cubicBezTo>
                  <a:cubicBezTo>
                    <a:pt x="219162" y="93714"/>
                    <a:pt x="277712" y="112932"/>
                    <a:pt x="338950" y="149576"/>
                  </a:cubicBezTo>
                  <a:cubicBezTo>
                    <a:pt x="340622" y="150602"/>
                    <a:pt x="342350" y="151533"/>
                    <a:pt x="344128" y="152364"/>
                  </a:cubicBezTo>
                  <a:lnTo>
                    <a:pt x="346318" y="153061"/>
                  </a:lnTo>
                  <a:cubicBezTo>
                    <a:pt x="364919" y="164552"/>
                    <a:pt x="382900" y="177016"/>
                    <a:pt x="400188" y="190401"/>
                  </a:cubicBezTo>
                  <a:lnTo>
                    <a:pt x="400188" y="190401"/>
                  </a:lnTo>
                  <a:cubicBezTo>
                    <a:pt x="416717" y="203014"/>
                    <a:pt x="432881" y="216622"/>
                    <a:pt x="448681" y="231227"/>
                  </a:cubicBezTo>
                  <a:lnTo>
                    <a:pt x="454854" y="236902"/>
                  </a:lnTo>
                  <a:lnTo>
                    <a:pt x="456846" y="238794"/>
                  </a:lnTo>
                  <a:cubicBezTo>
                    <a:pt x="461426" y="243275"/>
                    <a:pt x="466007" y="247657"/>
                    <a:pt x="470587" y="252237"/>
                  </a:cubicBezTo>
                  <a:cubicBezTo>
                    <a:pt x="493168" y="274672"/>
                    <a:pt x="514225" y="298590"/>
                    <a:pt x="533618" y="323831"/>
                  </a:cubicBezTo>
                  <a:lnTo>
                    <a:pt x="537402" y="317757"/>
                  </a:lnTo>
                  <a:cubicBezTo>
                    <a:pt x="552806" y="292607"/>
                    <a:pt x="565521" y="265908"/>
                    <a:pt x="575339" y="238097"/>
                  </a:cubicBezTo>
                  <a:cubicBezTo>
                    <a:pt x="561797" y="222365"/>
                    <a:pt x="547558" y="206831"/>
                    <a:pt x="532423" y="191696"/>
                  </a:cubicBezTo>
                  <a:cubicBezTo>
                    <a:pt x="530033" y="189306"/>
                    <a:pt x="527544" y="187115"/>
                    <a:pt x="525254" y="184725"/>
                  </a:cubicBezTo>
                  <a:lnTo>
                    <a:pt x="512408" y="172478"/>
                  </a:lnTo>
                  <a:lnTo>
                    <a:pt x="505737" y="166304"/>
                  </a:lnTo>
                  <a:cubicBezTo>
                    <a:pt x="500360" y="161425"/>
                    <a:pt x="494983" y="156347"/>
                    <a:pt x="489506" y="151866"/>
                  </a:cubicBezTo>
                  <a:lnTo>
                    <a:pt x="487216" y="149775"/>
                  </a:lnTo>
                  <a:lnTo>
                    <a:pt x="487216" y="149775"/>
                  </a:lnTo>
                  <a:cubicBezTo>
                    <a:pt x="474471" y="138822"/>
                    <a:pt x="461559" y="128366"/>
                    <a:pt x="448482" y="118409"/>
                  </a:cubicBezTo>
                  <a:cubicBezTo>
                    <a:pt x="520275" y="88537"/>
                    <a:pt x="581513" y="85948"/>
                    <a:pt x="610390" y="114824"/>
                  </a:cubicBezTo>
                  <a:cubicBezTo>
                    <a:pt x="647531" y="151965"/>
                    <a:pt x="633093" y="242578"/>
                    <a:pt x="574543" y="340360"/>
                  </a:cubicBezTo>
                  <a:cubicBezTo>
                    <a:pt x="545399" y="387959"/>
                    <a:pt x="510483" y="431773"/>
                    <a:pt x="470587" y="470803"/>
                  </a:cubicBezTo>
                  <a:cubicBezTo>
                    <a:pt x="437555" y="504295"/>
                    <a:pt x="401188" y="534322"/>
                    <a:pt x="362051" y="560420"/>
                  </a:cubicBezTo>
                  <a:moveTo>
                    <a:pt x="648327" y="384571"/>
                  </a:moveTo>
                  <a:cubicBezTo>
                    <a:pt x="730178" y="247955"/>
                    <a:pt x="738940" y="120998"/>
                    <a:pt x="671130" y="53188"/>
                  </a:cubicBezTo>
                  <a:cubicBezTo>
                    <a:pt x="607004" y="-10938"/>
                    <a:pt x="490004" y="-6557"/>
                    <a:pt x="362449" y="63145"/>
                  </a:cubicBezTo>
                  <a:cubicBezTo>
                    <a:pt x="234397" y="-6557"/>
                    <a:pt x="117397" y="-11038"/>
                    <a:pt x="53271" y="53188"/>
                  </a:cubicBezTo>
                  <a:cubicBezTo>
                    <a:pt x="-14041" y="120301"/>
                    <a:pt x="-6175" y="246362"/>
                    <a:pt x="73883" y="381485"/>
                  </a:cubicBezTo>
                  <a:cubicBezTo>
                    <a:pt x="106894" y="436429"/>
                    <a:pt x="146632" y="487039"/>
                    <a:pt x="192177" y="532141"/>
                  </a:cubicBezTo>
                  <a:cubicBezTo>
                    <a:pt x="236171" y="576571"/>
                    <a:pt x="285427" y="615460"/>
                    <a:pt x="338850" y="647946"/>
                  </a:cubicBezTo>
                  <a:cubicBezTo>
                    <a:pt x="341246" y="649534"/>
                    <a:pt x="343819" y="650838"/>
                    <a:pt x="346518" y="651829"/>
                  </a:cubicBezTo>
                  <a:cubicBezTo>
                    <a:pt x="349916" y="653123"/>
                    <a:pt x="353461" y="653993"/>
                    <a:pt x="357072" y="654418"/>
                  </a:cubicBezTo>
                  <a:cubicBezTo>
                    <a:pt x="358730" y="654518"/>
                    <a:pt x="360393" y="654518"/>
                    <a:pt x="362051" y="654418"/>
                  </a:cubicBezTo>
                  <a:cubicBezTo>
                    <a:pt x="369849" y="654509"/>
                    <a:pt x="377524" y="652479"/>
                    <a:pt x="384256" y="648543"/>
                  </a:cubicBezTo>
                  <a:cubicBezTo>
                    <a:pt x="438054" y="615928"/>
                    <a:pt x="487647" y="576835"/>
                    <a:pt x="531925" y="532141"/>
                  </a:cubicBezTo>
                  <a:cubicBezTo>
                    <a:pt x="576564" y="487851"/>
                    <a:pt x="615651" y="438298"/>
                    <a:pt x="648327" y="384571"/>
                  </a:cubicBezTo>
                </a:path>
              </a:pathLst>
            </a:custGeom>
            <a:grpFill/>
            <a:ln w="9945" cap="flat">
              <a:noFill/>
              <a:prstDash val="solid"/>
              <a:miter/>
            </a:ln>
          </p:spPr>
          <p:txBody>
            <a:bodyPr rtlCol="0" anchor="ctr"/>
            <a:lstStyle/>
            <a:p>
              <a:endParaRPr lang="fi-FI" sz="1350"/>
            </a:p>
          </p:txBody>
        </p:sp>
        <p:sp>
          <p:nvSpPr>
            <p:cNvPr id="21" name="Vapaamuotoinen: Muoto 20">
              <a:extLst>
                <a:ext uri="{FF2B5EF4-FFF2-40B4-BE49-F238E27FC236}">
                  <a16:creationId xmlns:a16="http://schemas.microsoft.com/office/drawing/2014/main" id="{ED513F97-1B49-463D-93DC-E3CCAAA4D93B}"/>
                </a:ext>
              </a:extLst>
            </p:cNvPr>
            <p:cNvSpPr/>
            <p:nvPr/>
          </p:nvSpPr>
          <p:spPr bwMode="black">
            <a:xfrm>
              <a:off x="1362342" y="770179"/>
              <a:ext cx="338553" cy="458043"/>
            </a:xfrm>
            <a:custGeom>
              <a:avLst/>
              <a:gdLst>
                <a:gd name="connsiteX0" fmla="*/ 39099 w 338552"/>
                <a:gd name="connsiteY0" fmla="*/ 319872 h 458042"/>
                <a:gd name="connsiteX1" fmla="*/ 93068 w 338552"/>
                <a:gd name="connsiteY1" fmla="*/ 343571 h 458042"/>
                <a:gd name="connsiteX2" fmla="*/ 145345 w 338552"/>
                <a:gd name="connsiteY2" fmla="*/ 351537 h 458042"/>
                <a:gd name="connsiteX3" fmla="*/ 167351 w 338552"/>
                <a:gd name="connsiteY3" fmla="*/ 349645 h 458042"/>
                <a:gd name="connsiteX4" fmla="*/ 182386 w 338552"/>
                <a:gd name="connsiteY4" fmla="*/ 344069 h 458042"/>
                <a:gd name="connsiteX5" fmla="*/ 191149 w 338552"/>
                <a:gd name="connsiteY5" fmla="*/ 335505 h 458042"/>
                <a:gd name="connsiteX6" fmla="*/ 194036 w 338552"/>
                <a:gd name="connsiteY6" fmla="*/ 324851 h 458042"/>
                <a:gd name="connsiteX7" fmla="*/ 186170 w 338552"/>
                <a:gd name="connsiteY7" fmla="*/ 307326 h 458042"/>
                <a:gd name="connsiteX8" fmla="*/ 165060 w 338552"/>
                <a:gd name="connsiteY8" fmla="*/ 294281 h 458042"/>
                <a:gd name="connsiteX9" fmla="*/ 135188 w 338552"/>
                <a:gd name="connsiteY9" fmla="*/ 282532 h 458042"/>
                <a:gd name="connsiteX10" fmla="*/ 100835 w 338552"/>
                <a:gd name="connsiteY10" fmla="*/ 269687 h 458042"/>
                <a:gd name="connsiteX11" fmla="*/ 66681 w 338552"/>
                <a:gd name="connsiteY11" fmla="*/ 252161 h 458042"/>
                <a:gd name="connsiteX12" fmla="*/ 36809 w 338552"/>
                <a:gd name="connsiteY12" fmla="*/ 227367 h 458042"/>
                <a:gd name="connsiteX13" fmla="*/ 15699 w 338552"/>
                <a:gd name="connsiteY13" fmla="*/ 192417 h 458042"/>
                <a:gd name="connsiteX14" fmla="*/ 7832 w 338552"/>
                <a:gd name="connsiteY14" fmla="*/ 144024 h 458042"/>
                <a:gd name="connsiteX15" fmla="*/ 20279 w 338552"/>
                <a:gd name="connsiteY15" fmla="*/ 87764 h 458042"/>
                <a:gd name="connsiteX16" fmla="*/ 56126 w 338552"/>
                <a:gd name="connsiteY16" fmla="*/ 45047 h 458042"/>
                <a:gd name="connsiteX17" fmla="*/ 112385 w 338552"/>
                <a:gd name="connsiteY17" fmla="*/ 17763 h 458042"/>
                <a:gd name="connsiteX18" fmla="*/ 186568 w 338552"/>
                <a:gd name="connsiteY18" fmla="*/ 7806 h 458042"/>
                <a:gd name="connsiteX19" fmla="*/ 253383 w 338552"/>
                <a:gd name="connsiteY19" fmla="*/ 15075 h 458042"/>
                <a:gd name="connsiteX20" fmla="*/ 313127 w 338552"/>
                <a:gd name="connsiteY20" fmla="*/ 36085 h 458042"/>
                <a:gd name="connsiteX21" fmla="*/ 287238 w 338552"/>
                <a:gd name="connsiteY21" fmla="*/ 135659 h 458042"/>
                <a:gd name="connsiteX22" fmla="*/ 240139 w 338552"/>
                <a:gd name="connsiteY22" fmla="*/ 116242 h 458042"/>
                <a:gd name="connsiteX23" fmla="*/ 191448 w 338552"/>
                <a:gd name="connsiteY23" fmla="*/ 109372 h 458042"/>
                <a:gd name="connsiteX24" fmla="*/ 172429 w 338552"/>
                <a:gd name="connsiteY24" fmla="*/ 111064 h 458042"/>
                <a:gd name="connsiteX25" fmla="*/ 158488 w 338552"/>
                <a:gd name="connsiteY25" fmla="*/ 115844 h 458042"/>
                <a:gd name="connsiteX26" fmla="*/ 150025 w 338552"/>
                <a:gd name="connsiteY26" fmla="*/ 123511 h 458042"/>
                <a:gd name="connsiteX27" fmla="*/ 147236 w 338552"/>
                <a:gd name="connsiteY27" fmla="*/ 133469 h 458042"/>
                <a:gd name="connsiteX28" fmla="*/ 155202 w 338552"/>
                <a:gd name="connsiteY28" fmla="*/ 149898 h 458042"/>
                <a:gd name="connsiteX29" fmla="*/ 176213 w 338552"/>
                <a:gd name="connsiteY29" fmla="*/ 163142 h 458042"/>
                <a:gd name="connsiteX30" fmla="*/ 206085 w 338552"/>
                <a:gd name="connsiteY30" fmla="*/ 174195 h 458042"/>
                <a:gd name="connsiteX31" fmla="*/ 240538 w 338552"/>
                <a:gd name="connsiteY31" fmla="*/ 187040 h 458042"/>
                <a:gd name="connsiteX32" fmla="*/ 274891 w 338552"/>
                <a:gd name="connsiteY32" fmla="*/ 204565 h 458042"/>
                <a:gd name="connsiteX33" fmla="*/ 304763 w 338552"/>
                <a:gd name="connsiteY33" fmla="*/ 229757 h 458042"/>
                <a:gd name="connsiteX34" fmla="*/ 326072 w 338552"/>
                <a:gd name="connsiteY34" fmla="*/ 265604 h 458042"/>
                <a:gd name="connsiteX35" fmla="*/ 333938 w 338552"/>
                <a:gd name="connsiteY35" fmla="*/ 314595 h 458042"/>
                <a:gd name="connsiteX36" fmla="*/ 320894 w 338552"/>
                <a:gd name="connsiteY36" fmla="*/ 372248 h 458042"/>
                <a:gd name="connsiteX37" fmla="*/ 284450 w 338552"/>
                <a:gd name="connsiteY37" fmla="*/ 415762 h 458042"/>
                <a:gd name="connsiteX38" fmla="*/ 226996 w 338552"/>
                <a:gd name="connsiteY38" fmla="*/ 443544 h 458042"/>
                <a:gd name="connsiteX39" fmla="*/ 152016 w 338552"/>
                <a:gd name="connsiteY39" fmla="*/ 453501 h 458042"/>
                <a:gd name="connsiteX40" fmla="*/ 114676 w 338552"/>
                <a:gd name="connsiteY40" fmla="*/ 451410 h 458042"/>
                <a:gd name="connsiteX41" fmla="*/ 78630 w 338552"/>
                <a:gd name="connsiteY41" fmla="*/ 445336 h 458042"/>
                <a:gd name="connsiteX42" fmla="*/ 44675 w 338552"/>
                <a:gd name="connsiteY42" fmla="*/ 435378 h 458042"/>
                <a:gd name="connsiteX43" fmla="*/ 14106 w 338552"/>
                <a:gd name="connsiteY43" fmla="*/ 421239 h 458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38552" h="458042">
                  <a:moveTo>
                    <a:pt x="39099" y="319872"/>
                  </a:moveTo>
                  <a:cubicBezTo>
                    <a:pt x="56156" y="329743"/>
                    <a:pt x="74258" y="337691"/>
                    <a:pt x="93068" y="343571"/>
                  </a:cubicBezTo>
                  <a:cubicBezTo>
                    <a:pt x="110006" y="348804"/>
                    <a:pt x="127620" y="351490"/>
                    <a:pt x="145345" y="351537"/>
                  </a:cubicBezTo>
                  <a:cubicBezTo>
                    <a:pt x="152723" y="351661"/>
                    <a:pt x="160102" y="351028"/>
                    <a:pt x="167351" y="349645"/>
                  </a:cubicBezTo>
                  <a:cubicBezTo>
                    <a:pt x="172658" y="348706"/>
                    <a:pt x="177746" y="346816"/>
                    <a:pt x="182386" y="344069"/>
                  </a:cubicBezTo>
                  <a:cubicBezTo>
                    <a:pt x="185881" y="341874"/>
                    <a:pt x="188879" y="338954"/>
                    <a:pt x="191149" y="335505"/>
                  </a:cubicBezTo>
                  <a:cubicBezTo>
                    <a:pt x="193100" y="332297"/>
                    <a:pt x="194096" y="328604"/>
                    <a:pt x="194036" y="324851"/>
                  </a:cubicBezTo>
                  <a:cubicBezTo>
                    <a:pt x="194146" y="318130"/>
                    <a:pt x="191268" y="311707"/>
                    <a:pt x="186170" y="307326"/>
                  </a:cubicBezTo>
                  <a:cubicBezTo>
                    <a:pt x="179817" y="301963"/>
                    <a:pt x="172698" y="297567"/>
                    <a:pt x="165060" y="294281"/>
                  </a:cubicBezTo>
                  <a:cubicBezTo>
                    <a:pt x="155332" y="289801"/>
                    <a:pt x="145364" y="285877"/>
                    <a:pt x="135188" y="282532"/>
                  </a:cubicBezTo>
                  <a:cubicBezTo>
                    <a:pt x="123906" y="278880"/>
                    <a:pt x="112455" y="274599"/>
                    <a:pt x="100835" y="269687"/>
                  </a:cubicBezTo>
                  <a:cubicBezTo>
                    <a:pt x="89045" y="264675"/>
                    <a:pt x="77624" y="258818"/>
                    <a:pt x="66681" y="252161"/>
                  </a:cubicBezTo>
                  <a:cubicBezTo>
                    <a:pt x="55528" y="245459"/>
                    <a:pt x="45452" y="237099"/>
                    <a:pt x="36809" y="227367"/>
                  </a:cubicBezTo>
                  <a:cubicBezTo>
                    <a:pt x="27713" y="217091"/>
                    <a:pt x="20561" y="205249"/>
                    <a:pt x="15699" y="192417"/>
                  </a:cubicBezTo>
                  <a:cubicBezTo>
                    <a:pt x="10124" y="176907"/>
                    <a:pt x="7457" y="160501"/>
                    <a:pt x="7832" y="144024"/>
                  </a:cubicBezTo>
                  <a:cubicBezTo>
                    <a:pt x="7550" y="124558"/>
                    <a:pt x="11811" y="105294"/>
                    <a:pt x="20279" y="87764"/>
                  </a:cubicBezTo>
                  <a:cubicBezTo>
                    <a:pt x="28788" y="70960"/>
                    <a:pt x="41050" y="56342"/>
                    <a:pt x="56126" y="45047"/>
                  </a:cubicBezTo>
                  <a:cubicBezTo>
                    <a:pt x="73054" y="32595"/>
                    <a:pt x="92122" y="23347"/>
                    <a:pt x="112385" y="17763"/>
                  </a:cubicBezTo>
                  <a:cubicBezTo>
                    <a:pt x="136522" y="10962"/>
                    <a:pt x="161496" y="7610"/>
                    <a:pt x="186568" y="7806"/>
                  </a:cubicBezTo>
                  <a:cubicBezTo>
                    <a:pt x="209042" y="7729"/>
                    <a:pt x="231456" y="10168"/>
                    <a:pt x="253383" y="15075"/>
                  </a:cubicBezTo>
                  <a:cubicBezTo>
                    <a:pt x="274074" y="19621"/>
                    <a:pt x="294139" y="26677"/>
                    <a:pt x="313127" y="36085"/>
                  </a:cubicBezTo>
                  <a:lnTo>
                    <a:pt x="287238" y="135659"/>
                  </a:lnTo>
                  <a:cubicBezTo>
                    <a:pt x="272372" y="127330"/>
                    <a:pt x="256559" y="120812"/>
                    <a:pt x="240139" y="116242"/>
                  </a:cubicBezTo>
                  <a:cubicBezTo>
                    <a:pt x="224297" y="111726"/>
                    <a:pt x="207917" y="109413"/>
                    <a:pt x="191448" y="109372"/>
                  </a:cubicBezTo>
                  <a:cubicBezTo>
                    <a:pt x="185065" y="109310"/>
                    <a:pt x="178702" y="109876"/>
                    <a:pt x="172429" y="111064"/>
                  </a:cubicBezTo>
                  <a:cubicBezTo>
                    <a:pt x="167580" y="111973"/>
                    <a:pt x="162880" y="113583"/>
                    <a:pt x="158488" y="115844"/>
                  </a:cubicBezTo>
                  <a:cubicBezTo>
                    <a:pt x="155023" y="117582"/>
                    <a:pt x="152096" y="120233"/>
                    <a:pt x="150025" y="123511"/>
                  </a:cubicBezTo>
                  <a:cubicBezTo>
                    <a:pt x="148232" y="126527"/>
                    <a:pt x="147276" y="129962"/>
                    <a:pt x="147236" y="133469"/>
                  </a:cubicBezTo>
                  <a:cubicBezTo>
                    <a:pt x="147077" y="139911"/>
                    <a:pt x="150045" y="146034"/>
                    <a:pt x="155202" y="149898"/>
                  </a:cubicBezTo>
                  <a:cubicBezTo>
                    <a:pt x="161535" y="155302"/>
                    <a:pt x="168605" y="159763"/>
                    <a:pt x="176213" y="163142"/>
                  </a:cubicBezTo>
                  <a:cubicBezTo>
                    <a:pt x="185075" y="166826"/>
                    <a:pt x="195132" y="170510"/>
                    <a:pt x="206085" y="174195"/>
                  </a:cubicBezTo>
                  <a:cubicBezTo>
                    <a:pt x="217038" y="177879"/>
                    <a:pt x="228688" y="182061"/>
                    <a:pt x="240538" y="187040"/>
                  </a:cubicBezTo>
                  <a:cubicBezTo>
                    <a:pt x="252357" y="192122"/>
                    <a:pt x="263838" y="197976"/>
                    <a:pt x="274891" y="204565"/>
                  </a:cubicBezTo>
                  <a:cubicBezTo>
                    <a:pt x="286093" y="211359"/>
                    <a:pt x="296180" y="219858"/>
                    <a:pt x="304763" y="229757"/>
                  </a:cubicBezTo>
                  <a:cubicBezTo>
                    <a:pt x="313924" y="240357"/>
                    <a:pt x="321133" y="252493"/>
                    <a:pt x="326072" y="265604"/>
                  </a:cubicBezTo>
                  <a:cubicBezTo>
                    <a:pt x="331658" y="281317"/>
                    <a:pt x="334327" y="297921"/>
                    <a:pt x="333938" y="314595"/>
                  </a:cubicBezTo>
                  <a:cubicBezTo>
                    <a:pt x="334207" y="334573"/>
                    <a:pt x="329736" y="354331"/>
                    <a:pt x="320894" y="372248"/>
                  </a:cubicBezTo>
                  <a:cubicBezTo>
                    <a:pt x="312381" y="389448"/>
                    <a:pt x="299894" y="404367"/>
                    <a:pt x="284450" y="415762"/>
                  </a:cubicBezTo>
                  <a:cubicBezTo>
                    <a:pt x="267144" y="428438"/>
                    <a:pt x="247677" y="437852"/>
                    <a:pt x="226996" y="443544"/>
                  </a:cubicBezTo>
                  <a:cubicBezTo>
                    <a:pt x="202590" y="450354"/>
                    <a:pt x="177348" y="453706"/>
                    <a:pt x="152016" y="453501"/>
                  </a:cubicBezTo>
                  <a:cubicBezTo>
                    <a:pt x="139539" y="453505"/>
                    <a:pt x="127073" y="452807"/>
                    <a:pt x="114676" y="451410"/>
                  </a:cubicBezTo>
                  <a:cubicBezTo>
                    <a:pt x="102557" y="450074"/>
                    <a:pt x="90519" y="448045"/>
                    <a:pt x="78630" y="445336"/>
                  </a:cubicBezTo>
                  <a:cubicBezTo>
                    <a:pt x="67089" y="442847"/>
                    <a:pt x="55738" y="439519"/>
                    <a:pt x="44675" y="435378"/>
                  </a:cubicBezTo>
                  <a:cubicBezTo>
                    <a:pt x="34150" y="431426"/>
                    <a:pt x="23933" y="426701"/>
                    <a:pt x="14106" y="421239"/>
                  </a:cubicBezTo>
                  <a:close/>
                </a:path>
              </a:pathLst>
            </a:custGeom>
            <a:grpFill/>
            <a:ln w="9945" cap="flat">
              <a:noFill/>
              <a:prstDash val="solid"/>
              <a:miter/>
            </a:ln>
          </p:spPr>
          <p:txBody>
            <a:bodyPr rtlCol="0" anchor="ctr"/>
            <a:lstStyle/>
            <a:p>
              <a:endParaRPr lang="fi-FI" sz="1350"/>
            </a:p>
          </p:txBody>
        </p:sp>
        <p:sp>
          <p:nvSpPr>
            <p:cNvPr id="22" name="Vapaamuotoinen: Muoto 21">
              <a:extLst>
                <a:ext uri="{FF2B5EF4-FFF2-40B4-BE49-F238E27FC236}">
                  <a16:creationId xmlns:a16="http://schemas.microsoft.com/office/drawing/2014/main" id="{77DB8302-E7CB-4593-8718-AF67B9DA76B2}"/>
                </a:ext>
              </a:extLst>
            </p:cNvPr>
            <p:cNvSpPr/>
            <p:nvPr/>
          </p:nvSpPr>
          <p:spPr bwMode="black">
            <a:xfrm>
              <a:off x="1747630" y="662248"/>
              <a:ext cx="268851" cy="567574"/>
            </a:xfrm>
            <a:custGeom>
              <a:avLst/>
              <a:gdLst>
                <a:gd name="connsiteX0" fmla="*/ 251456 w 268850"/>
                <a:gd name="connsiteY0" fmla="*/ 421530 h 567574"/>
                <a:gd name="connsiteX1" fmla="*/ 224372 w 268850"/>
                <a:gd name="connsiteY1" fmla="*/ 436167 h 567574"/>
                <a:gd name="connsiteX2" fmla="*/ 195993 w 268850"/>
                <a:gd name="connsiteY2" fmla="*/ 440747 h 567574"/>
                <a:gd name="connsiteX3" fmla="*/ 161043 w 268850"/>
                <a:gd name="connsiteY3" fmla="*/ 428400 h 567574"/>
                <a:gd name="connsiteX4" fmla="*/ 148894 w 268850"/>
                <a:gd name="connsiteY4" fmla="*/ 388570 h 567574"/>
                <a:gd name="connsiteX5" fmla="*/ 148894 w 268850"/>
                <a:gd name="connsiteY5" fmla="*/ 234927 h 567574"/>
                <a:gd name="connsiteX6" fmla="*/ 252253 w 268850"/>
                <a:gd name="connsiteY6" fmla="*/ 234927 h 567574"/>
                <a:gd name="connsiteX7" fmla="*/ 252253 w 268850"/>
                <a:gd name="connsiteY7" fmla="*/ 124499 h 567574"/>
                <a:gd name="connsiteX8" fmla="*/ 149392 w 268850"/>
                <a:gd name="connsiteY8" fmla="*/ 124499 h 567574"/>
                <a:gd name="connsiteX9" fmla="*/ 149392 w 268850"/>
                <a:gd name="connsiteY9" fmla="*/ 7798 h 567574"/>
                <a:gd name="connsiteX10" fmla="*/ 7798 w 268850"/>
                <a:gd name="connsiteY10" fmla="*/ 23729 h 567574"/>
                <a:gd name="connsiteX11" fmla="*/ 7798 w 268850"/>
                <a:gd name="connsiteY11" fmla="*/ 401515 h 567574"/>
                <a:gd name="connsiteX12" fmla="*/ 46731 w 268850"/>
                <a:gd name="connsiteY12" fmla="*/ 522199 h 567574"/>
                <a:gd name="connsiteX13" fmla="*/ 159848 w 268850"/>
                <a:gd name="connsiteY13" fmla="*/ 562029 h 567574"/>
                <a:gd name="connsiteX14" fmla="*/ 217302 w 268850"/>
                <a:gd name="connsiteY14" fmla="*/ 555358 h 567574"/>
                <a:gd name="connsiteX15" fmla="*/ 268583 w 268850"/>
                <a:gd name="connsiteY15" fmla="*/ 535443 h 567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8850" h="567574">
                  <a:moveTo>
                    <a:pt x="251456" y="421530"/>
                  </a:moveTo>
                  <a:cubicBezTo>
                    <a:pt x="243182" y="427690"/>
                    <a:pt x="234060" y="432621"/>
                    <a:pt x="224372" y="436167"/>
                  </a:cubicBezTo>
                  <a:cubicBezTo>
                    <a:pt x="215221" y="439226"/>
                    <a:pt x="205642" y="440773"/>
                    <a:pt x="195993" y="440747"/>
                  </a:cubicBezTo>
                  <a:cubicBezTo>
                    <a:pt x="183138" y="441606"/>
                    <a:pt x="170502" y="437141"/>
                    <a:pt x="161043" y="428400"/>
                  </a:cubicBezTo>
                  <a:cubicBezTo>
                    <a:pt x="151872" y="417262"/>
                    <a:pt x="147500" y="402933"/>
                    <a:pt x="148894" y="388570"/>
                  </a:cubicBezTo>
                  <a:lnTo>
                    <a:pt x="148894" y="234927"/>
                  </a:lnTo>
                  <a:lnTo>
                    <a:pt x="252253" y="234927"/>
                  </a:lnTo>
                  <a:lnTo>
                    <a:pt x="252253" y="124499"/>
                  </a:lnTo>
                  <a:lnTo>
                    <a:pt x="149392" y="124499"/>
                  </a:lnTo>
                  <a:lnTo>
                    <a:pt x="149392" y="7798"/>
                  </a:lnTo>
                  <a:lnTo>
                    <a:pt x="7798" y="23729"/>
                  </a:lnTo>
                  <a:lnTo>
                    <a:pt x="7798" y="401515"/>
                  </a:lnTo>
                  <a:cubicBezTo>
                    <a:pt x="7798" y="455684"/>
                    <a:pt x="20772" y="495912"/>
                    <a:pt x="46731" y="522199"/>
                  </a:cubicBezTo>
                  <a:cubicBezTo>
                    <a:pt x="72690" y="548487"/>
                    <a:pt x="110389" y="561763"/>
                    <a:pt x="159848" y="562029"/>
                  </a:cubicBezTo>
                  <a:cubicBezTo>
                    <a:pt x="179195" y="562087"/>
                    <a:pt x="198482" y="559847"/>
                    <a:pt x="217302" y="555358"/>
                  </a:cubicBezTo>
                  <a:cubicBezTo>
                    <a:pt x="235265" y="551219"/>
                    <a:pt x="252531" y="544512"/>
                    <a:pt x="268583" y="535443"/>
                  </a:cubicBezTo>
                  <a:close/>
                </a:path>
              </a:pathLst>
            </a:custGeom>
            <a:grpFill/>
            <a:ln w="9945" cap="flat">
              <a:noFill/>
              <a:prstDash val="solid"/>
              <a:miter/>
            </a:ln>
          </p:spPr>
          <p:txBody>
            <a:bodyPr rtlCol="0" anchor="ctr"/>
            <a:lstStyle/>
            <a:p>
              <a:endParaRPr lang="fi-FI" sz="1350"/>
            </a:p>
          </p:txBody>
        </p:sp>
        <p:sp>
          <p:nvSpPr>
            <p:cNvPr id="23" name="Vapaamuotoinen: Muoto 22">
              <a:extLst>
                <a:ext uri="{FF2B5EF4-FFF2-40B4-BE49-F238E27FC236}">
                  <a16:creationId xmlns:a16="http://schemas.microsoft.com/office/drawing/2014/main" id="{2E62EE98-C145-4815-9C93-F702BD1E8FA1}"/>
                </a:ext>
              </a:extLst>
            </p:cNvPr>
            <p:cNvSpPr/>
            <p:nvPr/>
          </p:nvSpPr>
          <p:spPr bwMode="black">
            <a:xfrm>
              <a:off x="2066525" y="778949"/>
              <a:ext cx="418212" cy="448085"/>
            </a:xfrm>
            <a:custGeom>
              <a:avLst/>
              <a:gdLst>
                <a:gd name="connsiteX0" fmla="*/ 415796 w 418212"/>
                <a:gd name="connsiteY0" fmla="*/ 435271 h 448085"/>
                <a:gd name="connsiteX1" fmla="*/ 304571 w 418212"/>
                <a:gd name="connsiteY1" fmla="*/ 435271 h 448085"/>
                <a:gd name="connsiteX2" fmla="*/ 297900 w 418212"/>
                <a:gd name="connsiteY2" fmla="*/ 398130 h 448085"/>
                <a:gd name="connsiteX3" fmla="*/ 176618 w 418212"/>
                <a:gd name="connsiteY3" fmla="*/ 444830 h 448085"/>
                <a:gd name="connsiteX4" fmla="*/ 110401 w 418212"/>
                <a:gd name="connsiteY4" fmla="*/ 433180 h 448085"/>
                <a:gd name="connsiteX5" fmla="*/ 56830 w 418212"/>
                <a:gd name="connsiteY5" fmla="*/ 399424 h 448085"/>
                <a:gd name="connsiteX6" fmla="*/ 20983 w 418212"/>
                <a:gd name="connsiteY6" fmla="*/ 342368 h 448085"/>
                <a:gd name="connsiteX7" fmla="*/ 7840 w 418212"/>
                <a:gd name="connsiteY7" fmla="*/ 261912 h 448085"/>
                <a:gd name="connsiteX8" fmla="*/ 7840 w 418212"/>
                <a:gd name="connsiteY8" fmla="*/ 7798 h 448085"/>
                <a:gd name="connsiteX9" fmla="*/ 149136 w 418212"/>
                <a:gd name="connsiteY9" fmla="*/ 7798 h 448085"/>
                <a:gd name="connsiteX10" fmla="*/ 149136 w 418212"/>
                <a:gd name="connsiteY10" fmla="*/ 245681 h 448085"/>
                <a:gd name="connsiteX11" fmla="*/ 154314 w 418212"/>
                <a:gd name="connsiteY11" fmla="*/ 284814 h 448085"/>
                <a:gd name="connsiteX12" fmla="*/ 169050 w 418212"/>
                <a:gd name="connsiteY12" fmla="*/ 310504 h 448085"/>
                <a:gd name="connsiteX13" fmla="*/ 188965 w 418212"/>
                <a:gd name="connsiteY13" fmla="*/ 324245 h 448085"/>
                <a:gd name="connsiteX14" fmla="*/ 212863 w 418212"/>
                <a:gd name="connsiteY14" fmla="*/ 328129 h 448085"/>
                <a:gd name="connsiteX15" fmla="*/ 244727 w 418212"/>
                <a:gd name="connsiteY15" fmla="*/ 320860 h 448085"/>
                <a:gd name="connsiteX16" fmla="*/ 273703 w 418212"/>
                <a:gd name="connsiteY16" fmla="*/ 299451 h 448085"/>
                <a:gd name="connsiteX17" fmla="*/ 273703 w 418212"/>
                <a:gd name="connsiteY17" fmla="*/ 7798 h 448085"/>
                <a:gd name="connsiteX18" fmla="*/ 415398 w 418212"/>
                <a:gd name="connsiteY18" fmla="*/ 7798 h 44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18212" h="448085">
                  <a:moveTo>
                    <a:pt x="415796" y="435271"/>
                  </a:moveTo>
                  <a:lnTo>
                    <a:pt x="304571" y="435271"/>
                  </a:lnTo>
                  <a:lnTo>
                    <a:pt x="297900" y="398130"/>
                  </a:lnTo>
                  <a:cubicBezTo>
                    <a:pt x="265070" y="428861"/>
                    <a:pt x="221576" y="445611"/>
                    <a:pt x="176618" y="444830"/>
                  </a:cubicBezTo>
                  <a:cubicBezTo>
                    <a:pt x="154035" y="444866"/>
                    <a:pt x="131620" y="440922"/>
                    <a:pt x="110401" y="433180"/>
                  </a:cubicBezTo>
                  <a:cubicBezTo>
                    <a:pt x="90277" y="426009"/>
                    <a:pt x="71985" y="414483"/>
                    <a:pt x="56830" y="399424"/>
                  </a:cubicBezTo>
                  <a:cubicBezTo>
                    <a:pt x="40918" y="383207"/>
                    <a:pt x="28690" y="363745"/>
                    <a:pt x="20983" y="342368"/>
                  </a:cubicBezTo>
                  <a:cubicBezTo>
                    <a:pt x="11763" y="316567"/>
                    <a:pt x="7312" y="289306"/>
                    <a:pt x="7840" y="261912"/>
                  </a:cubicBezTo>
                  <a:lnTo>
                    <a:pt x="7840" y="7798"/>
                  </a:lnTo>
                  <a:lnTo>
                    <a:pt x="149136" y="7798"/>
                  </a:lnTo>
                  <a:lnTo>
                    <a:pt x="149136" y="245681"/>
                  </a:lnTo>
                  <a:cubicBezTo>
                    <a:pt x="148847" y="258913"/>
                    <a:pt x="150599" y="272111"/>
                    <a:pt x="154314" y="284814"/>
                  </a:cubicBezTo>
                  <a:cubicBezTo>
                    <a:pt x="157350" y="294324"/>
                    <a:pt x="162379" y="303081"/>
                    <a:pt x="169050" y="310504"/>
                  </a:cubicBezTo>
                  <a:cubicBezTo>
                    <a:pt x="174457" y="316653"/>
                    <a:pt x="181298" y="321373"/>
                    <a:pt x="188965" y="324245"/>
                  </a:cubicBezTo>
                  <a:cubicBezTo>
                    <a:pt x="196662" y="326847"/>
                    <a:pt x="204738" y="328159"/>
                    <a:pt x="212863" y="328129"/>
                  </a:cubicBezTo>
                  <a:cubicBezTo>
                    <a:pt x="223896" y="328176"/>
                    <a:pt x="234799" y="325690"/>
                    <a:pt x="244727" y="320860"/>
                  </a:cubicBezTo>
                  <a:cubicBezTo>
                    <a:pt x="255581" y="315502"/>
                    <a:pt x="265389" y="308253"/>
                    <a:pt x="273703" y="299451"/>
                  </a:cubicBezTo>
                  <a:lnTo>
                    <a:pt x="273703" y="7798"/>
                  </a:lnTo>
                  <a:lnTo>
                    <a:pt x="415398" y="7798"/>
                  </a:lnTo>
                  <a:close/>
                </a:path>
              </a:pathLst>
            </a:custGeom>
            <a:grpFill/>
            <a:ln w="9945" cap="flat">
              <a:noFill/>
              <a:prstDash val="solid"/>
              <a:miter/>
            </a:ln>
          </p:spPr>
          <p:txBody>
            <a:bodyPr rtlCol="0" anchor="ctr"/>
            <a:lstStyle/>
            <a:p>
              <a:endParaRPr lang="fi-FI" sz="1350"/>
            </a:p>
          </p:txBody>
        </p:sp>
        <p:sp>
          <p:nvSpPr>
            <p:cNvPr id="24" name="Vapaamuotoinen: Muoto 23">
              <a:extLst>
                <a:ext uri="{FF2B5EF4-FFF2-40B4-BE49-F238E27FC236}">
                  <a16:creationId xmlns:a16="http://schemas.microsoft.com/office/drawing/2014/main" id="{F3FDA61D-36BE-42ED-8C50-0039E7E7C294}"/>
                </a:ext>
              </a:extLst>
            </p:cNvPr>
            <p:cNvSpPr/>
            <p:nvPr/>
          </p:nvSpPr>
          <p:spPr bwMode="black">
            <a:xfrm>
              <a:off x="2551793" y="662746"/>
              <a:ext cx="438127" cy="557617"/>
            </a:xfrm>
            <a:custGeom>
              <a:avLst/>
              <a:gdLst>
                <a:gd name="connsiteX0" fmla="*/ 149492 w 438127"/>
                <a:gd name="connsiteY0" fmla="*/ 265198 h 557617"/>
                <a:gd name="connsiteX1" fmla="*/ 221584 w 438127"/>
                <a:gd name="connsiteY1" fmla="*/ 201470 h 557617"/>
                <a:gd name="connsiteX2" fmla="*/ 284515 w 438127"/>
                <a:gd name="connsiteY2" fmla="*/ 124001 h 557617"/>
                <a:gd name="connsiteX3" fmla="*/ 428599 w 438127"/>
                <a:gd name="connsiteY3" fmla="*/ 124001 h 557617"/>
                <a:gd name="connsiteX4" fmla="*/ 371443 w 438127"/>
                <a:gd name="connsiteY4" fmla="*/ 212722 h 557617"/>
                <a:gd name="connsiteX5" fmla="*/ 305425 w 438127"/>
                <a:gd name="connsiteY5" fmla="*/ 291485 h 557617"/>
                <a:gd name="connsiteX6" fmla="*/ 370846 w 438127"/>
                <a:gd name="connsiteY6" fmla="*/ 414758 h 557617"/>
                <a:gd name="connsiteX7" fmla="*/ 434673 w 438127"/>
                <a:gd name="connsiteY7" fmla="*/ 551474 h 557617"/>
                <a:gd name="connsiteX8" fmla="*/ 278640 w 438127"/>
                <a:gd name="connsiteY8" fmla="*/ 551474 h 557617"/>
                <a:gd name="connsiteX9" fmla="*/ 237715 w 438127"/>
                <a:gd name="connsiteY9" fmla="*/ 462753 h 557617"/>
                <a:gd name="connsiteX10" fmla="*/ 193105 w 438127"/>
                <a:gd name="connsiteY10" fmla="*/ 376422 h 557617"/>
                <a:gd name="connsiteX11" fmla="*/ 171697 w 438127"/>
                <a:gd name="connsiteY11" fmla="*/ 391060 h 557617"/>
                <a:gd name="connsiteX12" fmla="*/ 149492 w 438127"/>
                <a:gd name="connsiteY12" fmla="*/ 404403 h 557617"/>
                <a:gd name="connsiteX13" fmla="*/ 149492 w 438127"/>
                <a:gd name="connsiteY13" fmla="*/ 551474 h 557617"/>
                <a:gd name="connsiteX14" fmla="*/ 7798 w 438127"/>
                <a:gd name="connsiteY14" fmla="*/ 551474 h 557617"/>
                <a:gd name="connsiteX15" fmla="*/ 7798 w 438127"/>
                <a:gd name="connsiteY15" fmla="*/ 23729 h 557617"/>
                <a:gd name="connsiteX16" fmla="*/ 149492 w 438127"/>
                <a:gd name="connsiteY16" fmla="*/ 7798 h 557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8127" h="557617">
                  <a:moveTo>
                    <a:pt x="149492" y="265198"/>
                  </a:moveTo>
                  <a:cubicBezTo>
                    <a:pt x="175302" y="246052"/>
                    <a:pt x="199419" y="224731"/>
                    <a:pt x="221584" y="201470"/>
                  </a:cubicBezTo>
                  <a:cubicBezTo>
                    <a:pt x="244556" y="177332"/>
                    <a:pt x="265596" y="151430"/>
                    <a:pt x="284515" y="124001"/>
                  </a:cubicBezTo>
                  <a:lnTo>
                    <a:pt x="428599" y="124001"/>
                  </a:lnTo>
                  <a:cubicBezTo>
                    <a:pt x="411691" y="154901"/>
                    <a:pt x="392593" y="184550"/>
                    <a:pt x="371443" y="212722"/>
                  </a:cubicBezTo>
                  <a:cubicBezTo>
                    <a:pt x="350821" y="240110"/>
                    <a:pt x="328786" y="266400"/>
                    <a:pt x="305425" y="291485"/>
                  </a:cubicBezTo>
                  <a:cubicBezTo>
                    <a:pt x="328258" y="330651"/>
                    <a:pt x="350065" y="371742"/>
                    <a:pt x="370846" y="414758"/>
                  </a:cubicBezTo>
                  <a:cubicBezTo>
                    <a:pt x="391627" y="457775"/>
                    <a:pt x="412896" y="503347"/>
                    <a:pt x="434673" y="551474"/>
                  </a:cubicBezTo>
                  <a:lnTo>
                    <a:pt x="278640" y="551474"/>
                  </a:lnTo>
                  <a:cubicBezTo>
                    <a:pt x="265367" y="520938"/>
                    <a:pt x="251725" y="491364"/>
                    <a:pt x="237715" y="462753"/>
                  </a:cubicBezTo>
                  <a:cubicBezTo>
                    <a:pt x="223774" y="434076"/>
                    <a:pt x="208938" y="405398"/>
                    <a:pt x="193105" y="376422"/>
                  </a:cubicBezTo>
                  <a:cubicBezTo>
                    <a:pt x="186235" y="381501"/>
                    <a:pt x="179066" y="386380"/>
                    <a:pt x="171697" y="391060"/>
                  </a:cubicBezTo>
                  <a:cubicBezTo>
                    <a:pt x="164328" y="395740"/>
                    <a:pt x="156960" y="400221"/>
                    <a:pt x="149492" y="404403"/>
                  </a:cubicBezTo>
                  <a:lnTo>
                    <a:pt x="149492" y="551474"/>
                  </a:lnTo>
                  <a:lnTo>
                    <a:pt x="7798" y="551474"/>
                  </a:lnTo>
                  <a:lnTo>
                    <a:pt x="7798" y="23729"/>
                  </a:lnTo>
                  <a:lnTo>
                    <a:pt x="149492" y="7798"/>
                  </a:lnTo>
                  <a:close/>
                </a:path>
              </a:pathLst>
            </a:custGeom>
            <a:grpFill/>
            <a:ln w="9945" cap="flat">
              <a:noFill/>
              <a:prstDash val="solid"/>
              <a:miter/>
            </a:ln>
          </p:spPr>
          <p:txBody>
            <a:bodyPr rtlCol="0" anchor="ctr"/>
            <a:lstStyle/>
            <a:p>
              <a:endParaRPr lang="fi-FI" sz="1350"/>
            </a:p>
          </p:txBody>
        </p:sp>
      </p:grpSp>
    </p:spTree>
    <p:extLst>
      <p:ext uri="{BB962C8B-B14F-4D97-AF65-F5344CB8AC3E}">
        <p14:creationId xmlns:p14="http://schemas.microsoft.com/office/powerpoint/2010/main" val="2592558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Otsikkodia kuvalla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78000" y="3996000"/>
            <a:ext cx="7776000" cy="1080000"/>
          </a:xfrm>
        </p:spPr>
        <p:txBody>
          <a:bodyPr/>
          <a:lstStyle>
            <a:lvl1pPr algn="l">
              <a:defRPr sz="3200">
                <a:solidFill>
                  <a:schemeClr val="bg1"/>
                </a:solidFill>
              </a:defRPr>
            </a:lvl1pPr>
          </a:lstStyle>
          <a:p>
            <a:r>
              <a:rPr lang="fi-FI"/>
              <a:t>Muokkaa ots. perustyyl. napsautt.</a:t>
            </a:r>
            <a:endParaRPr lang="fi-FI" dirty="0"/>
          </a:p>
        </p:txBody>
      </p:sp>
      <p:sp>
        <p:nvSpPr>
          <p:cNvPr id="3" name="Subtitle 2"/>
          <p:cNvSpPr>
            <a:spLocks noGrp="1"/>
          </p:cNvSpPr>
          <p:nvPr>
            <p:ph type="subTitle" idx="1"/>
          </p:nvPr>
        </p:nvSpPr>
        <p:spPr>
          <a:xfrm>
            <a:off x="378000" y="5328000"/>
            <a:ext cx="7776000" cy="727200"/>
          </a:xfrm>
        </p:spPr>
        <p:txBody>
          <a:bodyPr/>
          <a:lstStyle>
            <a:lvl1pPr marL="0" indent="0" algn="l">
              <a:buNone/>
              <a:defRPr sz="240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i-FI"/>
              <a:t>Muokkaa alaotsikon perustyyliä napsautt.</a:t>
            </a:r>
            <a:endParaRPr lang="fi-FI" dirty="0"/>
          </a:p>
        </p:txBody>
      </p:sp>
      <p:sp>
        <p:nvSpPr>
          <p:cNvPr id="13" name="Päivämäärän paikkamerkki 12">
            <a:extLst>
              <a:ext uri="{FF2B5EF4-FFF2-40B4-BE49-F238E27FC236}">
                <a16:creationId xmlns:a16="http://schemas.microsoft.com/office/drawing/2014/main" id="{67B7BA59-CBA8-400F-8990-588E2A98A07C}"/>
              </a:ext>
            </a:extLst>
          </p:cNvPr>
          <p:cNvSpPr>
            <a:spLocks noGrp="1"/>
          </p:cNvSpPr>
          <p:nvPr>
            <p:ph type="dt" sz="half" idx="10"/>
          </p:nvPr>
        </p:nvSpPr>
        <p:spPr/>
        <p:txBody>
          <a:bodyPr/>
          <a:lstStyle>
            <a:lvl1pPr>
              <a:defRPr>
                <a:solidFill>
                  <a:schemeClr val="bg1"/>
                </a:solidFill>
              </a:defRPr>
            </a:lvl1pPr>
          </a:lstStyle>
          <a:p>
            <a:fld id="{30399AA5-8433-47B7-B3F7-235FA98FE345}" type="datetime1">
              <a:rPr lang="fi-FI" smtClean="0"/>
              <a:t>14.11.2023</a:t>
            </a:fld>
            <a:endParaRPr lang="fi-FI"/>
          </a:p>
        </p:txBody>
      </p:sp>
      <p:sp>
        <p:nvSpPr>
          <p:cNvPr id="14" name="Alatunnisteen paikkamerkki 13">
            <a:extLst>
              <a:ext uri="{FF2B5EF4-FFF2-40B4-BE49-F238E27FC236}">
                <a16:creationId xmlns:a16="http://schemas.microsoft.com/office/drawing/2014/main" id="{A61451F5-84A5-4978-A5EF-F97A0FD65F23}"/>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15" name="Dian numeron paikkamerkki 14">
            <a:extLst>
              <a:ext uri="{FF2B5EF4-FFF2-40B4-BE49-F238E27FC236}">
                <a16:creationId xmlns:a16="http://schemas.microsoft.com/office/drawing/2014/main" id="{2A675941-0DEA-4ECC-9EBC-9EDA85327173}"/>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grpSp>
        <p:nvGrpSpPr>
          <p:cNvPr id="16" name="Kuva 31">
            <a:extLst>
              <a:ext uri="{FF2B5EF4-FFF2-40B4-BE49-F238E27FC236}">
                <a16:creationId xmlns:a16="http://schemas.microsoft.com/office/drawing/2014/main" id="{73790B38-0127-4DDC-914B-5392CA7D1843}"/>
              </a:ext>
            </a:extLst>
          </p:cNvPr>
          <p:cNvGrpSpPr/>
          <p:nvPr/>
        </p:nvGrpSpPr>
        <p:grpSpPr bwMode="black">
          <a:xfrm>
            <a:off x="396000" y="405576"/>
            <a:ext cx="2707200" cy="936000"/>
            <a:chOff x="403407" y="405576"/>
            <a:chExt cx="2708423" cy="936000"/>
          </a:xfrm>
          <a:solidFill>
            <a:schemeClr val="bg1"/>
          </a:solidFill>
        </p:grpSpPr>
        <p:sp>
          <p:nvSpPr>
            <p:cNvPr id="17" name="Vapaamuotoinen: Muoto 16">
              <a:extLst>
                <a:ext uri="{FF2B5EF4-FFF2-40B4-BE49-F238E27FC236}">
                  <a16:creationId xmlns:a16="http://schemas.microsoft.com/office/drawing/2014/main" id="{1148D7A9-0BCA-49EE-AE05-0AC9D21DA706}"/>
                </a:ext>
              </a:extLst>
            </p:cNvPr>
            <p:cNvSpPr/>
            <p:nvPr/>
          </p:nvSpPr>
          <p:spPr bwMode="black">
            <a:xfrm>
              <a:off x="658486" y="649304"/>
              <a:ext cx="189191" cy="189191"/>
            </a:xfrm>
            <a:custGeom>
              <a:avLst/>
              <a:gdLst>
                <a:gd name="connsiteX0" fmla="*/ 95821 w 189191"/>
                <a:gd name="connsiteY0" fmla="*/ 7798 h 189191"/>
                <a:gd name="connsiteX1" fmla="*/ 50714 w 189191"/>
                <a:gd name="connsiteY1" fmla="*/ 49718 h 189191"/>
                <a:gd name="connsiteX2" fmla="*/ 7798 w 189191"/>
                <a:gd name="connsiteY2" fmla="*/ 96021 h 189191"/>
                <a:gd name="connsiteX3" fmla="*/ 44242 w 189191"/>
                <a:gd name="connsiteY3" fmla="*/ 173788 h 189191"/>
                <a:gd name="connsiteX4" fmla="*/ 49420 w 189191"/>
                <a:gd name="connsiteY4" fmla="*/ 182152 h 189191"/>
                <a:gd name="connsiteX5" fmla="*/ 182451 w 189191"/>
                <a:gd name="connsiteY5" fmla="*/ 49121 h 189191"/>
                <a:gd name="connsiteX6" fmla="*/ 174684 w 189191"/>
                <a:gd name="connsiteY6" fmla="*/ 44939 h 189191"/>
                <a:gd name="connsiteX7" fmla="*/ 95821 w 189191"/>
                <a:gd name="connsiteY7" fmla="*/ 7798 h 189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9191" h="189191">
                  <a:moveTo>
                    <a:pt x="95821" y="7798"/>
                  </a:moveTo>
                  <a:cubicBezTo>
                    <a:pt x="80487" y="21074"/>
                    <a:pt x="65451" y="35048"/>
                    <a:pt x="50714" y="49718"/>
                  </a:cubicBezTo>
                  <a:cubicBezTo>
                    <a:pt x="35579" y="64754"/>
                    <a:pt x="21340" y="80288"/>
                    <a:pt x="7798" y="96021"/>
                  </a:cubicBezTo>
                  <a:cubicBezTo>
                    <a:pt x="17177" y="123153"/>
                    <a:pt x="29393" y="149219"/>
                    <a:pt x="44242" y="173788"/>
                  </a:cubicBezTo>
                  <a:lnTo>
                    <a:pt x="49420" y="182152"/>
                  </a:lnTo>
                  <a:cubicBezTo>
                    <a:pt x="87800" y="132221"/>
                    <a:pt x="132519" y="87501"/>
                    <a:pt x="182451" y="49121"/>
                  </a:cubicBezTo>
                  <a:cubicBezTo>
                    <a:pt x="179779" y="47885"/>
                    <a:pt x="177186" y="46489"/>
                    <a:pt x="174684" y="44939"/>
                  </a:cubicBezTo>
                  <a:cubicBezTo>
                    <a:pt x="149762" y="29845"/>
                    <a:pt x="123331" y="17397"/>
                    <a:pt x="95821" y="7798"/>
                  </a:cubicBezTo>
                </a:path>
              </a:pathLst>
            </a:custGeom>
            <a:grpFill/>
            <a:ln w="9945" cap="flat">
              <a:noFill/>
              <a:prstDash val="solid"/>
              <a:miter/>
            </a:ln>
          </p:spPr>
          <p:txBody>
            <a:bodyPr rtlCol="0" anchor="ctr"/>
            <a:lstStyle/>
            <a:p>
              <a:endParaRPr lang="fi-FI" sz="1350"/>
            </a:p>
          </p:txBody>
        </p:sp>
        <p:sp>
          <p:nvSpPr>
            <p:cNvPr id="18" name="Vapaamuotoinen: Muoto 17">
              <a:extLst>
                <a:ext uri="{FF2B5EF4-FFF2-40B4-BE49-F238E27FC236}">
                  <a16:creationId xmlns:a16="http://schemas.microsoft.com/office/drawing/2014/main" id="{8F8E078F-FC70-4975-B807-00124AC80917}"/>
                </a:ext>
              </a:extLst>
            </p:cNvPr>
            <p:cNvSpPr/>
            <p:nvPr/>
          </p:nvSpPr>
          <p:spPr bwMode="black">
            <a:xfrm>
              <a:off x="919172" y="908695"/>
              <a:ext cx="318638" cy="318638"/>
            </a:xfrm>
            <a:custGeom>
              <a:avLst/>
              <a:gdLst>
                <a:gd name="connsiteX0" fmla="*/ 282225 w 318638"/>
                <a:gd name="connsiteY0" fmla="*/ 8694 h 318638"/>
                <a:gd name="connsiteX1" fmla="*/ 282225 w 318638"/>
                <a:gd name="connsiteY1" fmla="*/ 7798 h 318638"/>
                <a:gd name="connsiteX2" fmla="*/ 254543 w 318638"/>
                <a:gd name="connsiteY2" fmla="*/ 50216 h 318638"/>
                <a:gd name="connsiteX3" fmla="*/ 251755 w 318638"/>
                <a:gd name="connsiteY3" fmla="*/ 54000 h 318638"/>
                <a:gd name="connsiteX4" fmla="*/ 242793 w 318638"/>
                <a:gd name="connsiteY4" fmla="*/ 66248 h 318638"/>
                <a:gd name="connsiteX5" fmla="*/ 236420 w 318638"/>
                <a:gd name="connsiteY5" fmla="*/ 75010 h 318638"/>
                <a:gd name="connsiteX6" fmla="*/ 220887 w 318638"/>
                <a:gd name="connsiteY6" fmla="*/ 94925 h 318638"/>
                <a:gd name="connsiteX7" fmla="*/ 207942 w 318638"/>
                <a:gd name="connsiteY7" fmla="*/ 208141 h 318638"/>
                <a:gd name="connsiteX8" fmla="*/ 207942 w 318638"/>
                <a:gd name="connsiteY8" fmla="*/ 208141 h 318638"/>
                <a:gd name="connsiteX9" fmla="*/ 94626 w 318638"/>
                <a:gd name="connsiteY9" fmla="*/ 220987 h 318638"/>
                <a:gd name="connsiteX10" fmla="*/ 7798 w 318638"/>
                <a:gd name="connsiteY10" fmla="*/ 282524 h 318638"/>
                <a:gd name="connsiteX11" fmla="*/ 30700 w 318638"/>
                <a:gd name="connsiteY11" fmla="*/ 291684 h 318638"/>
                <a:gd name="connsiteX12" fmla="*/ 147301 w 318638"/>
                <a:gd name="connsiteY12" fmla="*/ 315084 h 318638"/>
                <a:gd name="connsiteX13" fmla="*/ 268981 w 318638"/>
                <a:gd name="connsiteY13" fmla="*/ 269280 h 318638"/>
                <a:gd name="connsiteX14" fmla="*/ 282324 w 318638"/>
                <a:gd name="connsiteY14" fmla="*/ 8594 h 318638"/>
                <a:gd name="connsiteX15" fmla="*/ 282324 w 318638"/>
                <a:gd name="connsiteY15" fmla="*/ 8594 h 31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8638" h="318638">
                  <a:moveTo>
                    <a:pt x="282225" y="8694"/>
                  </a:moveTo>
                  <a:lnTo>
                    <a:pt x="282225" y="7798"/>
                  </a:lnTo>
                  <a:cubicBezTo>
                    <a:pt x="273529" y="22136"/>
                    <a:pt x="264301" y="36276"/>
                    <a:pt x="254543" y="50216"/>
                  </a:cubicBezTo>
                  <a:cubicBezTo>
                    <a:pt x="253647" y="51511"/>
                    <a:pt x="252751" y="52805"/>
                    <a:pt x="251755" y="54000"/>
                  </a:cubicBezTo>
                  <a:cubicBezTo>
                    <a:pt x="248900" y="58182"/>
                    <a:pt x="245913" y="62265"/>
                    <a:pt x="242793" y="66248"/>
                  </a:cubicBezTo>
                  <a:cubicBezTo>
                    <a:pt x="240702" y="69235"/>
                    <a:pt x="238611" y="72123"/>
                    <a:pt x="236420" y="75010"/>
                  </a:cubicBezTo>
                  <a:cubicBezTo>
                    <a:pt x="231309" y="81649"/>
                    <a:pt x="226131" y="88287"/>
                    <a:pt x="220887" y="94925"/>
                  </a:cubicBezTo>
                  <a:cubicBezTo>
                    <a:pt x="233732" y="144712"/>
                    <a:pt x="229948" y="186135"/>
                    <a:pt x="207942" y="208141"/>
                  </a:cubicBezTo>
                  <a:lnTo>
                    <a:pt x="207942" y="208141"/>
                  </a:lnTo>
                  <a:cubicBezTo>
                    <a:pt x="186036" y="229351"/>
                    <a:pt x="145111" y="233732"/>
                    <a:pt x="94626" y="220987"/>
                  </a:cubicBezTo>
                  <a:cubicBezTo>
                    <a:pt x="67118" y="243451"/>
                    <a:pt x="38107" y="264012"/>
                    <a:pt x="7798" y="282524"/>
                  </a:cubicBezTo>
                  <a:cubicBezTo>
                    <a:pt x="15465" y="285810"/>
                    <a:pt x="23132" y="288896"/>
                    <a:pt x="30700" y="291684"/>
                  </a:cubicBezTo>
                  <a:cubicBezTo>
                    <a:pt x="67888" y="306283"/>
                    <a:pt x="107360" y="314205"/>
                    <a:pt x="147301" y="315084"/>
                  </a:cubicBezTo>
                  <a:cubicBezTo>
                    <a:pt x="197088" y="315084"/>
                    <a:pt x="238511" y="299750"/>
                    <a:pt x="268981" y="269280"/>
                  </a:cubicBezTo>
                  <a:cubicBezTo>
                    <a:pt x="324842" y="213319"/>
                    <a:pt x="328726" y="117130"/>
                    <a:pt x="282324" y="8594"/>
                  </a:cubicBezTo>
                  <a:lnTo>
                    <a:pt x="282324" y="8594"/>
                  </a:lnTo>
                </a:path>
              </a:pathLst>
            </a:custGeom>
            <a:grpFill/>
            <a:ln w="9945" cap="flat">
              <a:noFill/>
              <a:prstDash val="solid"/>
              <a:miter/>
            </a:ln>
          </p:spPr>
          <p:txBody>
            <a:bodyPr rtlCol="0" anchor="ctr"/>
            <a:lstStyle/>
            <a:p>
              <a:endParaRPr lang="fi-FI" sz="1350"/>
            </a:p>
          </p:txBody>
        </p:sp>
        <p:sp>
          <p:nvSpPr>
            <p:cNvPr id="19" name="Vapaamuotoinen: Muoto 18">
              <a:extLst>
                <a:ext uri="{FF2B5EF4-FFF2-40B4-BE49-F238E27FC236}">
                  <a16:creationId xmlns:a16="http://schemas.microsoft.com/office/drawing/2014/main" id="{65358E6E-1C20-4C8B-B8C9-B8DE7E2EAA07}"/>
                </a:ext>
              </a:extLst>
            </p:cNvPr>
            <p:cNvSpPr/>
            <p:nvPr/>
          </p:nvSpPr>
          <p:spPr bwMode="black">
            <a:xfrm>
              <a:off x="516686" y="908496"/>
              <a:ext cx="318638" cy="318638"/>
            </a:xfrm>
            <a:custGeom>
              <a:avLst/>
              <a:gdLst>
                <a:gd name="connsiteX0" fmla="*/ 114547 w 318638"/>
                <a:gd name="connsiteY0" fmla="*/ 208141 h 318638"/>
                <a:gd name="connsiteX1" fmla="*/ 101801 w 318638"/>
                <a:gd name="connsiteY1" fmla="*/ 95124 h 318638"/>
                <a:gd name="connsiteX2" fmla="*/ 40165 w 318638"/>
                <a:gd name="connsiteY2" fmla="*/ 7798 h 318638"/>
                <a:gd name="connsiteX3" fmla="*/ 53309 w 318638"/>
                <a:gd name="connsiteY3" fmla="*/ 269479 h 318638"/>
                <a:gd name="connsiteX4" fmla="*/ 314890 w 318638"/>
                <a:gd name="connsiteY4" fmla="*/ 282723 h 318638"/>
                <a:gd name="connsiteX5" fmla="*/ 228062 w 318638"/>
                <a:gd name="connsiteY5" fmla="*/ 221186 h 318638"/>
                <a:gd name="connsiteX6" fmla="*/ 114945 w 318638"/>
                <a:gd name="connsiteY6" fmla="*/ 208141 h 31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8638" h="318638">
                  <a:moveTo>
                    <a:pt x="114547" y="208141"/>
                  </a:moveTo>
                  <a:cubicBezTo>
                    <a:pt x="92740" y="186434"/>
                    <a:pt x="89255" y="145210"/>
                    <a:pt x="101801" y="95124"/>
                  </a:cubicBezTo>
                  <a:cubicBezTo>
                    <a:pt x="79244" y="67488"/>
                    <a:pt x="58648" y="38308"/>
                    <a:pt x="40165" y="7798"/>
                  </a:cubicBezTo>
                  <a:cubicBezTo>
                    <a:pt x="-6635" y="117329"/>
                    <a:pt x="-3051" y="213120"/>
                    <a:pt x="53309" y="269479"/>
                  </a:cubicBezTo>
                  <a:cubicBezTo>
                    <a:pt x="109668" y="325838"/>
                    <a:pt x="205359" y="329224"/>
                    <a:pt x="314890" y="282723"/>
                  </a:cubicBezTo>
                  <a:cubicBezTo>
                    <a:pt x="284549" y="264259"/>
                    <a:pt x="255535" y="243696"/>
                    <a:pt x="228062" y="221186"/>
                  </a:cubicBezTo>
                  <a:cubicBezTo>
                    <a:pt x="178274" y="233931"/>
                    <a:pt x="137051" y="230247"/>
                    <a:pt x="114945" y="208141"/>
                  </a:cubicBezTo>
                </a:path>
              </a:pathLst>
            </a:custGeom>
            <a:grpFill/>
            <a:ln w="9945" cap="flat">
              <a:noFill/>
              <a:prstDash val="solid"/>
              <a:miter/>
            </a:ln>
          </p:spPr>
          <p:txBody>
            <a:bodyPr rtlCol="0" anchor="ctr"/>
            <a:lstStyle/>
            <a:p>
              <a:endParaRPr lang="fi-FI" sz="1350"/>
            </a:p>
          </p:txBody>
        </p:sp>
        <p:sp>
          <p:nvSpPr>
            <p:cNvPr id="20" name="Vapaamuotoinen: Muoto 19">
              <a:extLst>
                <a:ext uri="{FF2B5EF4-FFF2-40B4-BE49-F238E27FC236}">
                  <a16:creationId xmlns:a16="http://schemas.microsoft.com/office/drawing/2014/main" id="{C8FD906D-AC46-4604-BB49-F180C73DC13D}"/>
                </a:ext>
              </a:extLst>
            </p:cNvPr>
            <p:cNvSpPr/>
            <p:nvPr/>
          </p:nvSpPr>
          <p:spPr bwMode="black">
            <a:xfrm>
              <a:off x="517023" y="507725"/>
              <a:ext cx="716936" cy="657191"/>
            </a:xfrm>
            <a:custGeom>
              <a:avLst/>
              <a:gdLst>
                <a:gd name="connsiteX0" fmla="*/ 362051 w 716935"/>
                <a:gd name="connsiteY0" fmla="*/ 560121 h 657191"/>
                <a:gd name="connsiteX1" fmla="*/ 253415 w 716935"/>
                <a:gd name="connsiteY1" fmla="*/ 470504 h 657191"/>
                <a:gd name="connsiteX2" fmla="*/ 148564 w 716935"/>
                <a:gd name="connsiteY2" fmla="*/ 337074 h 657191"/>
                <a:gd name="connsiteX3" fmla="*/ 114210 w 716935"/>
                <a:gd name="connsiteY3" fmla="*/ 114127 h 657191"/>
                <a:gd name="connsiteX4" fmla="*/ 175050 w 716935"/>
                <a:gd name="connsiteY4" fmla="*/ 93714 h 657191"/>
                <a:gd name="connsiteX5" fmla="*/ 338950 w 716935"/>
                <a:gd name="connsiteY5" fmla="*/ 149576 h 657191"/>
                <a:gd name="connsiteX6" fmla="*/ 344128 w 716935"/>
                <a:gd name="connsiteY6" fmla="*/ 152364 h 657191"/>
                <a:gd name="connsiteX7" fmla="*/ 346318 w 716935"/>
                <a:gd name="connsiteY7" fmla="*/ 153061 h 657191"/>
                <a:gd name="connsiteX8" fmla="*/ 400188 w 716935"/>
                <a:gd name="connsiteY8" fmla="*/ 190401 h 657191"/>
                <a:gd name="connsiteX9" fmla="*/ 400188 w 716935"/>
                <a:gd name="connsiteY9" fmla="*/ 190401 h 657191"/>
                <a:gd name="connsiteX10" fmla="*/ 448681 w 716935"/>
                <a:gd name="connsiteY10" fmla="*/ 231227 h 657191"/>
                <a:gd name="connsiteX11" fmla="*/ 454854 w 716935"/>
                <a:gd name="connsiteY11" fmla="*/ 236902 h 657191"/>
                <a:gd name="connsiteX12" fmla="*/ 456846 w 716935"/>
                <a:gd name="connsiteY12" fmla="*/ 238794 h 657191"/>
                <a:gd name="connsiteX13" fmla="*/ 470587 w 716935"/>
                <a:gd name="connsiteY13" fmla="*/ 252237 h 657191"/>
                <a:gd name="connsiteX14" fmla="*/ 533618 w 716935"/>
                <a:gd name="connsiteY14" fmla="*/ 323831 h 657191"/>
                <a:gd name="connsiteX15" fmla="*/ 537402 w 716935"/>
                <a:gd name="connsiteY15" fmla="*/ 317757 h 657191"/>
                <a:gd name="connsiteX16" fmla="*/ 575339 w 716935"/>
                <a:gd name="connsiteY16" fmla="*/ 238097 h 657191"/>
                <a:gd name="connsiteX17" fmla="*/ 532423 w 716935"/>
                <a:gd name="connsiteY17" fmla="*/ 191696 h 657191"/>
                <a:gd name="connsiteX18" fmla="*/ 525254 w 716935"/>
                <a:gd name="connsiteY18" fmla="*/ 184725 h 657191"/>
                <a:gd name="connsiteX19" fmla="*/ 512408 w 716935"/>
                <a:gd name="connsiteY19" fmla="*/ 172478 h 657191"/>
                <a:gd name="connsiteX20" fmla="*/ 505737 w 716935"/>
                <a:gd name="connsiteY20" fmla="*/ 166304 h 657191"/>
                <a:gd name="connsiteX21" fmla="*/ 489506 w 716935"/>
                <a:gd name="connsiteY21" fmla="*/ 151866 h 657191"/>
                <a:gd name="connsiteX22" fmla="*/ 487216 w 716935"/>
                <a:gd name="connsiteY22" fmla="*/ 149775 h 657191"/>
                <a:gd name="connsiteX23" fmla="*/ 487216 w 716935"/>
                <a:gd name="connsiteY23" fmla="*/ 149775 h 657191"/>
                <a:gd name="connsiteX24" fmla="*/ 448482 w 716935"/>
                <a:gd name="connsiteY24" fmla="*/ 118409 h 657191"/>
                <a:gd name="connsiteX25" fmla="*/ 610390 w 716935"/>
                <a:gd name="connsiteY25" fmla="*/ 114824 h 657191"/>
                <a:gd name="connsiteX26" fmla="*/ 574543 w 716935"/>
                <a:gd name="connsiteY26" fmla="*/ 340360 h 657191"/>
                <a:gd name="connsiteX27" fmla="*/ 470587 w 716935"/>
                <a:gd name="connsiteY27" fmla="*/ 470803 h 657191"/>
                <a:gd name="connsiteX28" fmla="*/ 362051 w 716935"/>
                <a:gd name="connsiteY28" fmla="*/ 560420 h 657191"/>
                <a:gd name="connsiteX29" fmla="*/ 648327 w 716935"/>
                <a:gd name="connsiteY29" fmla="*/ 384571 h 657191"/>
                <a:gd name="connsiteX30" fmla="*/ 671130 w 716935"/>
                <a:gd name="connsiteY30" fmla="*/ 53188 h 657191"/>
                <a:gd name="connsiteX31" fmla="*/ 362449 w 716935"/>
                <a:gd name="connsiteY31" fmla="*/ 63145 h 657191"/>
                <a:gd name="connsiteX32" fmla="*/ 53271 w 716935"/>
                <a:gd name="connsiteY32" fmla="*/ 53188 h 657191"/>
                <a:gd name="connsiteX33" fmla="*/ 73883 w 716935"/>
                <a:gd name="connsiteY33" fmla="*/ 381485 h 657191"/>
                <a:gd name="connsiteX34" fmla="*/ 192177 w 716935"/>
                <a:gd name="connsiteY34" fmla="*/ 532141 h 657191"/>
                <a:gd name="connsiteX35" fmla="*/ 338850 w 716935"/>
                <a:gd name="connsiteY35" fmla="*/ 647946 h 657191"/>
                <a:gd name="connsiteX36" fmla="*/ 346518 w 716935"/>
                <a:gd name="connsiteY36" fmla="*/ 651829 h 657191"/>
                <a:gd name="connsiteX37" fmla="*/ 357072 w 716935"/>
                <a:gd name="connsiteY37" fmla="*/ 654418 h 657191"/>
                <a:gd name="connsiteX38" fmla="*/ 362051 w 716935"/>
                <a:gd name="connsiteY38" fmla="*/ 654418 h 657191"/>
                <a:gd name="connsiteX39" fmla="*/ 384256 w 716935"/>
                <a:gd name="connsiteY39" fmla="*/ 648543 h 657191"/>
                <a:gd name="connsiteX40" fmla="*/ 531925 w 716935"/>
                <a:gd name="connsiteY40" fmla="*/ 532141 h 657191"/>
                <a:gd name="connsiteX41" fmla="*/ 648327 w 716935"/>
                <a:gd name="connsiteY41" fmla="*/ 384571 h 657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6935" h="657191">
                  <a:moveTo>
                    <a:pt x="362051" y="560121"/>
                  </a:moveTo>
                  <a:cubicBezTo>
                    <a:pt x="322900" y="534001"/>
                    <a:pt x="286502" y="503974"/>
                    <a:pt x="253415" y="470504"/>
                  </a:cubicBezTo>
                  <a:cubicBezTo>
                    <a:pt x="213092" y="430525"/>
                    <a:pt x="177873" y="385708"/>
                    <a:pt x="148564" y="337074"/>
                  </a:cubicBezTo>
                  <a:cubicBezTo>
                    <a:pt x="91308" y="240388"/>
                    <a:pt x="77567" y="150870"/>
                    <a:pt x="114210" y="114127"/>
                  </a:cubicBezTo>
                  <a:cubicBezTo>
                    <a:pt x="127952" y="100386"/>
                    <a:pt x="149062" y="93714"/>
                    <a:pt x="175050" y="93714"/>
                  </a:cubicBezTo>
                  <a:cubicBezTo>
                    <a:pt x="219162" y="93714"/>
                    <a:pt x="277712" y="112932"/>
                    <a:pt x="338950" y="149576"/>
                  </a:cubicBezTo>
                  <a:cubicBezTo>
                    <a:pt x="340622" y="150602"/>
                    <a:pt x="342350" y="151533"/>
                    <a:pt x="344128" y="152364"/>
                  </a:cubicBezTo>
                  <a:lnTo>
                    <a:pt x="346318" y="153061"/>
                  </a:lnTo>
                  <a:cubicBezTo>
                    <a:pt x="364919" y="164552"/>
                    <a:pt x="382900" y="177016"/>
                    <a:pt x="400188" y="190401"/>
                  </a:cubicBezTo>
                  <a:lnTo>
                    <a:pt x="400188" y="190401"/>
                  </a:lnTo>
                  <a:cubicBezTo>
                    <a:pt x="416717" y="203014"/>
                    <a:pt x="432881" y="216622"/>
                    <a:pt x="448681" y="231227"/>
                  </a:cubicBezTo>
                  <a:lnTo>
                    <a:pt x="454854" y="236902"/>
                  </a:lnTo>
                  <a:lnTo>
                    <a:pt x="456846" y="238794"/>
                  </a:lnTo>
                  <a:cubicBezTo>
                    <a:pt x="461426" y="243275"/>
                    <a:pt x="466007" y="247657"/>
                    <a:pt x="470587" y="252237"/>
                  </a:cubicBezTo>
                  <a:cubicBezTo>
                    <a:pt x="493168" y="274672"/>
                    <a:pt x="514225" y="298590"/>
                    <a:pt x="533618" y="323831"/>
                  </a:cubicBezTo>
                  <a:lnTo>
                    <a:pt x="537402" y="317757"/>
                  </a:lnTo>
                  <a:cubicBezTo>
                    <a:pt x="552806" y="292607"/>
                    <a:pt x="565521" y="265908"/>
                    <a:pt x="575339" y="238097"/>
                  </a:cubicBezTo>
                  <a:cubicBezTo>
                    <a:pt x="561797" y="222365"/>
                    <a:pt x="547558" y="206831"/>
                    <a:pt x="532423" y="191696"/>
                  </a:cubicBezTo>
                  <a:cubicBezTo>
                    <a:pt x="530033" y="189306"/>
                    <a:pt x="527544" y="187115"/>
                    <a:pt x="525254" y="184725"/>
                  </a:cubicBezTo>
                  <a:lnTo>
                    <a:pt x="512408" y="172478"/>
                  </a:lnTo>
                  <a:lnTo>
                    <a:pt x="505737" y="166304"/>
                  </a:lnTo>
                  <a:cubicBezTo>
                    <a:pt x="500360" y="161425"/>
                    <a:pt x="494983" y="156347"/>
                    <a:pt x="489506" y="151866"/>
                  </a:cubicBezTo>
                  <a:lnTo>
                    <a:pt x="487216" y="149775"/>
                  </a:lnTo>
                  <a:lnTo>
                    <a:pt x="487216" y="149775"/>
                  </a:lnTo>
                  <a:cubicBezTo>
                    <a:pt x="474471" y="138822"/>
                    <a:pt x="461559" y="128366"/>
                    <a:pt x="448482" y="118409"/>
                  </a:cubicBezTo>
                  <a:cubicBezTo>
                    <a:pt x="520275" y="88537"/>
                    <a:pt x="581513" y="85948"/>
                    <a:pt x="610390" y="114824"/>
                  </a:cubicBezTo>
                  <a:cubicBezTo>
                    <a:pt x="647531" y="151965"/>
                    <a:pt x="633093" y="242578"/>
                    <a:pt x="574543" y="340360"/>
                  </a:cubicBezTo>
                  <a:cubicBezTo>
                    <a:pt x="545399" y="387959"/>
                    <a:pt x="510483" y="431773"/>
                    <a:pt x="470587" y="470803"/>
                  </a:cubicBezTo>
                  <a:cubicBezTo>
                    <a:pt x="437555" y="504295"/>
                    <a:pt x="401188" y="534322"/>
                    <a:pt x="362051" y="560420"/>
                  </a:cubicBezTo>
                  <a:moveTo>
                    <a:pt x="648327" y="384571"/>
                  </a:moveTo>
                  <a:cubicBezTo>
                    <a:pt x="730178" y="247955"/>
                    <a:pt x="738940" y="120998"/>
                    <a:pt x="671130" y="53188"/>
                  </a:cubicBezTo>
                  <a:cubicBezTo>
                    <a:pt x="607004" y="-10938"/>
                    <a:pt x="490004" y="-6557"/>
                    <a:pt x="362449" y="63145"/>
                  </a:cubicBezTo>
                  <a:cubicBezTo>
                    <a:pt x="234397" y="-6557"/>
                    <a:pt x="117397" y="-11038"/>
                    <a:pt x="53271" y="53188"/>
                  </a:cubicBezTo>
                  <a:cubicBezTo>
                    <a:pt x="-14041" y="120301"/>
                    <a:pt x="-6175" y="246362"/>
                    <a:pt x="73883" y="381485"/>
                  </a:cubicBezTo>
                  <a:cubicBezTo>
                    <a:pt x="106894" y="436429"/>
                    <a:pt x="146632" y="487039"/>
                    <a:pt x="192177" y="532141"/>
                  </a:cubicBezTo>
                  <a:cubicBezTo>
                    <a:pt x="236171" y="576571"/>
                    <a:pt x="285427" y="615460"/>
                    <a:pt x="338850" y="647946"/>
                  </a:cubicBezTo>
                  <a:cubicBezTo>
                    <a:pt x="341246" y="649534"/>
                    <a:pt x="343819" y="650838"/>
                    <a:pt x="346518" y="651829"/>
                  </a:cubicBezTo>
                  <a:cubicBezTo>
                    <a:pt x="349916" y="653123"/>
                    <a:pt x="353461" y="653993"/>
                    <a:pt x="357072" y="654418"/>
                  </a:cubicBezTo>
                  <a:cubicBezTo>
                    <a:pt x="358730" y="654518"/>
                    <a:pt x="360393" y="654518"/>
                    <a:pt x="362051" y="654418"/>
                  </a:cubicBezTo>
                  <a:cubicBezTo>
                    <a:pt x="369849" y="654509"/>
                    <a:pt x="377524" y="652479"/>
                    <a:pt x="384256" y="648543"/>
                  </a:cubicBezTo>
                  <a:cubicBezTo>
                    <a:pt x="438054" y="615928"/>
                    <a:pt x="487647" y="576835"/>
                    <a:pt x="531925" y="532141"/>
                  </a:cubicBezTo>
                  <a:cubicBezTo>
                    <a:pt x="576564" y="487851"/>
                    <a:pt x="615651" y="438298"/>
                    <a:pt x="648327" y="384571"/>
                  </a:cubicBezTo>
                </a:path>
              </a:pathLst>
            </a:custGeom>
            <a:grpFill/>
            <a:ln w="9945" cap="flat">
              <a:noFill/>
              <a:prstDash val="solid"/>
              <a:miter/>
            </a:ln>
          </p:spPr>
          <p:txBody>
            <a:bodyPr rtlCol="0" anchor="ctr"/>
            <a:lstStyle/>
            <a:p>
              <a:endParaRPr lang="fi-FI" sz="1350"/>
            </a:p>
          </p:txBody>
        </p:sp>
        <p:sp>
          <p:nvSpPr>
            <p:cNvPr id="21" name="Vapaamuotoinen: Muoto 20">
              <a:extLst>
                <a:ext uri="{FF2B5EF4-FFF2-40B4-BE49-F238E27FC236}">
                  <a16:creationId xmlns:a16="http://schemas.microsoft.com/office/drawing/2014/main" id="{BD822BCC-BE53-4459-92FA-0C77EF1E56E2}"/>
                </a:ext>
              </a:extLst>
            </p:cNvPr>
            <p:cNvSpPr/>
            <p:nvPr/>
          </p:nvSpPr>
          <p:spPr bwMode="black">
            <a:xfrm>
              <a:off x="1362342" y="770179"/>
              <a:ext cx="338553" cy="458043"/>
            </a:xfrm>
            <a:custGeom>
              <a:avLst/>
              <a:gdLst>
                <a:gd name="connsiteX0" fmla="*/ 39099 w 338552"/>
                <a:gd name="connsiteY0" fmla="*/ 319872 h 458042"/>
                <a:gd name="connsiteX1" fmla="*/ 93068 w 338552"/>
                <a:gd name="connsiteY1" fmla="*/ 343571 h 458042"/>
                <a:gd name="connsiteX2" fmla="*/ 145345 w 338552"/>
                <a:gd name="connsiteY2" fmla="*/ 351537 h 458042"/>
                <a:gd name="connsiteX3" fmla="*/ 167351 w 338552"/>
                <a:gd name="connsiteY3" fmla="*/ 349645 h 458042"/>
                <a:gd name="connsiteX4" fmla="*/ 182386 w 338552"/>
                <a:gd name="connsiteY4" fmla="*/ 344069 h 458042"/>
                <a:gd name="connsiteX5" fmla="*/ 191149 w 338552"/>
                <a:gd name="connsiteY5" fmla="*/ 335505 h 458042"/>
                <a:gd name="connsiteX6" fmla="*/ 194036 w 338552"/>
                <a:gd name="connsiteY6" fmla="*/ 324851 h 458042"/>
                <a:gd name="connsiteX7" fmla="*/ 186170 w 338552"/>
                <a:gd name="connsiteY7" fmla="*/ 307326 h 458042"/>
                <a:gd name="connsiteX8" fmla="*/ 165060 w 338552"/>
                <a:gd name="connsiteY8" fmla="*/ 294281 h 458042"/>
                <a:gd name="connsiteX9" fmla="*/ 135188 w 338552"/>
                <a:gd name="connsiteY9" fmla="*/ 282532 h 458042"/>
                <a:gd name="connsiteX10" fmla="*/ 100835 w 338552"/>
                <a:gd name="connsiteY10" fmla="*/ 269687 h 458042"/>
                <a:gd name="connsiteX11" fmla="*/ 66681 w 338552"/>
                <a:gd name="connsiteY11" fmla="*/ 252161 h 458042"/>
                <a:gd name="connsiteX12" fmla="*/ 36809 w 338552"/>
                <a:gd name="connsiteY12" fmla="*/ 227367 h 458042"/>
                <a:gd name="connsiteX13" fmla="*/ 15699 w 338552"/>
                <a:gd name="connsiteY13" fmla="*/ 192417 h 458042"/>
                <a:gd name="connsiteX14" fmla="*/ 7832 w 338552"/>
                <a:gd name="connsiteY14" fmla="*/ 144024 h 458042"/>
                <a:gd name="connsiteX15" fmla="*/ 20279 w 338552"/>
                <a:gd name="connsiteY15" fmla="*/ 87764 h 458042"/>
                <a:gd name="connsiteX16" fmla="*/ 56126 w 338552"/>
                <a:gd name="connsiteY16" fmla="*/ 45047 h 458042"/>
                <a:gd name="connsiteX17" fmla="*/ 112385 w 338552"/>
                <a:gd name="connsiteY17" fmla="*/ 17763 h 458042"/>
                <a:gd name="connsiteX18" fmla="*/ 186568 w 338552"/>
                <a:gd name="connsiteY18" fmla="*/ 7806 h 458042"/>
                <a:gd name="connsiteX19" fmla="*/ 253383 w 338552"/>
                <a:gd name="connsiteY19" fmla="*/ 15075 h 458042"/>
                <a:gd name="connsiteX20" fmla="*/ 313127 w 338552"/>
                <a:gd name="connsiteY20" fmla="*/ 36085 h 458042"/>
                <a:gd name="connsiteX21" fmla="*/ 287238 w 338552"/>
                <a:gd name="connsiteY21" fmla="*/ 135659 h 458042"/>
                <a:gd name="connsiteX22" fmla="*/ 240139 w 338552"/>
                <a:gd name="connsiteY22" fmla="*/ 116242 h 458042"/>
                <a:gd name="connsiteX23" fmla="*/ 191448 w 338552"/>
                <a:gd name="connsiteY23" fmla="*/ 109372 h 458042"/>
                <a:gd name="connsiteX24" fmla="*/ 172429 w 338552"/>
                <a:gd name="connsiteY24" fmla="*/ 111064 h 458042"/>
                <a:gd name="connsiteX25" fmla="*/ 158488 w 338552"/>
                <a:gd name="connsiteY25" fmla="*/ 115844 h 458042"/>
                <a:gd name="connsiteX26" fmla="*/ 150025 w 338552"/>
                <a:gd name="connsiteY26" fmla="*/ 123511 h 458042"/>
                <a:gd name="connsiteX27" fmla="*/ 147236 w 338552"/>
                <a:gd name="connsiteY27" fmla="*/ 133469 h 458042"/>
                <a:gd name="connsiteX28" fmla="*/ 155202 w 338552"/>
                <a:gd name="connsiteY28" fmla="*/ 149898 h 458042"/>
                <a:gd name="connsiteX29" fmla="*/ 176213 w 338552"/>
                <a:gd name="connsiteY29" fmla="*/ 163142 h 458042"/>
                <a:gd name="connsiteX30" fmla="*/ 206085 w 338552"/>
                <a:gd name="connsiteY30" fmla="*/ 174195 h 458042"/>
                <a:gd name="connsiteX31" fmla="*/ 240538 w 338552"/>
                <a:gd name="connsiteY31" fmla="*/ 187040 h 458042"/>
                <a:gd name="connsiteX32" fmla="*/ 274891 w 338552"/>
                <a:gd name="connsiteY32" fmla="*/ 204565 h 458042"/>
                <a:gd name="connsiteX33" fmla="*/ 304763 w 338552"/>
                <a:gd name="connsiteY33" fmla="*/ 229757 h 458042"/>
                <a:gd name="connsiteX34" fmla="*/ 326072 w 338552"/>
                <a:gd name="connsiteY34" fmla="*/ 265604 h 458042"/>
                <a:gd name="connsiteX35" fmla="*/ 333938 w 338552"/>
                <a:gd name="connsiteY35" fmla="*/ 314595 h 458042"/>
                <a:gd name="connsiteX36" fmla="*/ 320894 w 338552"/>
                <a:gd name="connsiteY36" fmla="*/ 372248 h 458042"/>
                <a:gd name="connsiteX37" fmla="*/ 284450 w 338552"/>
                <a:gd name="connsiteY37" fmla="*/ 415762 h 458042"/>
                <a:gd name="connsiteX38" fmla="*/ 226996 w 338552"/>
                <a:gd name="connsiteY38" fmla="*/ 443544 h 458042"/>
                <a:gd name="connsiteX39" fmla="*/ 152016 w 338552"/>
                <a:gd name="connsiteY39" fmla="*/ 453501 h 458042"/>
                <a:gd name="connsiteX40" fmla="*/ 114676 w 338552"/>
                <a:gd name="connsiteY40" fmla="*/ 451410 h 458042"/>
                <a:gd name="connsiteX41" fmla="*/ 78630 w 338552"/>
                <a:gd name="connsiteY41" fmla="*/ 445336 h 458042"/>
                <a:gd name="connsiteX42" fmla="*/ 44675 w 338552"/>
                <a:gd name="connsiteY42" fmla="*/ 435378 h 458042"/>
                <a:gd name="connsiteX43" fmla="*/ 14106 w 338552"/>
                <a:gd name="connsiteY43" fmla="*/ 421239 h 458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38552" h="458042">
                  <a:moveTo>
                    <a:pt x="39099" y="319872"/>
                  </a:moveTo>
                  <a:cubicBezTo>
                    <a:pt x="56156" y="329743"/>
                    <a:pt x="74258" y="337691"/>
                    <a:pt x="93068" y="343571"/>
                  </a:cubicBezTo>
                  <a:cubicBezTo>
                    <a:pt x="110006" y="348804"/>
                    <a:pt x="127620" y="351490"/>
                    <a:pt x="145345" y="351537"/>
                  </a:cubicBezTo>
                  <a:cubicBezTo>
                    <a:pt x="152723" y="351661"/>
                    <a:pt x="160102" y="351028"/>
                    <a:pt x="167351" y="349645"/>
                  </a:cubicBezTo>
                  <a:cubicBezTo>
                    <a:pt x="172658" y="348706"/>
                    <a:pt x="177746" y="346816"/>
                    <a:pt x="182386" y="344069"/>
                  </a:cubicBezTo>
                  <a:cubicBezTo>
                    <a:pt x="185881" y="341874"/>
                    <a:pt x="188879" y="338954"/>
                    <a:pt x="191149" y="335505"/>
                  </a:cubicBezTo>
                  <a:cubicBezTo>
                    <a:pt x="193100" y="332297"/>
                    <a:pt x="194096" y="328604"/>
                    <a:pt x="194036" y="324851"/>
                  </a:cubicBezTo>
                  <a:cubicBezTo>
                    <a:pt x="194146" y="318130"/>
                    <a:pt x="191268" y="311707"/>
                    <a:pt x="186170" y="307326"/>
                  </a:cubicBezTo>
                  <a:cubicBezTo>
                    <a:pt x="179817" y="301963"/>
                    <a:pt x="172698" y="297567"/>
                    <a:pt x="165060" y="294281"/>
                  </a:cubicBezTo>
                  <a:cubicBezTo>
                    <a:pt x="155332" y="289801"/>
                    <a:pt x="145364" y="285877"/>
                    <a:pt x="135188" y="282532"/>
                  </a:cubicBezTo>
                  <a:cubicBezTo>
                    <a:pt x="123906" y="278880"/>
                    <a:pt x="112455" y="274599"/>
                    <a:pt x="100835" y="269687"/>
                  </a:cubicBezTo>
                  <a:cubicBezTo>
                    <a:pt x="89045" y="264675"/>
                    <a:pt x="77624" y="258818"/>
                    <a:pt x="66681" y="252161"/>
                  </a:cubicBezTo>
                  <a:cubicBezTo>
                    <a:pt x="55528" y="245459"/>
                    <a:pt x="45452" y="237099"/>
                    <a:pt x="36809" y="227367"/>
                  </a:cubicBezTo>
                  <a:cubicBezTo>
                    <a:pt x="27713" y="217091"/>
                    <a:pt x="20561" y="205249"/>
                    <a:pt x="15699" y="192417"/>
                  </a:cubicBezTo>
                  <a:cubicBezTo>
                    <a:pt x="10124" y="176907"/>
                    <a:pt x="7457" y="160501"/>
                    <a:pt x="7832" y="144024"/>
                  </a:cubicBezTo>
                  <a:cubicBezTo>
                    <a:pt x="7550" y="124558"/>
                    <a:pt x="11811" y="105294"/>
                    <a:pt x="20279" y="87764"/>
                  </a:cubicBezTo>
                  <a:cubicBezTo>
                    <a:pt x="28788" y="70960"/>
                    <a:pt x="41050" y="56342"/>
                    <a:pt x="56126" y="45047"/>
                  </a:cubicBezTo>
                  <a:cubicBezTo>
                    <a:pt x="73054" y="32595"/>
                    <a:pt x="92122" y="23347"/>
                    <a:pt x="112385" y="17763"/>
                  </a:cubicBezTo>
                  <a:cubicBezTo>
                    <a:pt x="136522" y="10962"/>
                    <a:pt x="161496" y="7610"/>
                    <a:pt x="186568" y="7806"/>
                  </a:cubicBezTo>
                  <a:cubicBezTo>
                    <a:pt x="209042" y="7729"/>
                    <a:pt x="231456" y="10168"/>
                    <a:pt x="253383" y="15075"/>
                  </a:cubicBezTo>
                  <a:cubicBezTo>
                    <a:pt x="274074" y="19621"/>
                    <a:pt x="294139" y="26677"/>
                    <a:pt x="313127" y="36085"/>
                  </a:cubicBezTo>
                  <a:lnTo>
                    <a:pt x="287238" y="135659"/>
                  </a:lnTo>
                  <a:cubicBezTo>
                    <a:pt x="272372" y="127330"/>
                    <a:pt x="256559" y="120812"/>
                    <a:pt x="240139" y="116242"/>
                  </a:cubicBezTo>
                  <a:cubicBezTo>
                    <a:pt x="224297" y="111726"/>
                    <a:pt x="207917" y="109413"/>
                    <a:pt x="191448" y="109372"/>
                  </a:cubicBezTo>
                  <a:cubicBezTo>
                    <a:pt x="185065" y="109310"/>
                    <a:pt x="178702" y="109876"/>
                    <a:pt x="172429" y="111064"/>
                  </a:cubicBezTo>
                  <a:cubicBezTo>
                    <a:pt x="167580" y="111973"/>
                    <a:pt x="162880" y="113583"/>
                    <a:pt x="158488" y="115844"/>
                  </a:cubicBezTo>
                  <a:cubicBezTo>
                    <a:pt x="155023" y="117582"/>
                    <a:pt x="152096" y="120233"/>
                    <a:pt x="150025" y="123511"/>
                  </a:cubicBezTo>
                  <a:cubicBezTo>
                    <a:pt x="148232" y="126527"/>
                    <a:pt x="147276" y="129962"/>
                    <a:pt x="147236" y="133469"/>
                  </a:cubicBezTo>
                  <a:cubicBezTo>
                    <a:pt x="147077" y="139911"/>
                    <a:pt x="150045" y="146034"/>
                    <a:pt x="155202" y="149898"/>
                  </a:cubicBezTo>
                  <a:cubicBezTo>
                    <a:pt x="161535" y="155302"/>
                    <a:pt x="168605" y="159763"/>
                    <a:pt x="176213" y="163142"/>
                  </a:cubicBezTo>
                  <a:cubicBezTo>
                    <a:pt x="185075" y="166826"/>
                    <a:pt x="195132" y="170510"/>
                    <a:pt x="206085" y="174195"/>
                  </a:cubicBezTo>
                  <a:cubicBezTo>
                    <a:pt x="217038" y="177879"/>
                    <a:pt x="228688" y="182061"/>
                    <a:pt x="240538" y="187040"/>
                  </a:cubicBezTo>
                  <a:cubicBezTo>
                    <a:pt x="252357" y="192122"/>
                    <a:pt x="263838" y="197976"/>
                    <a:pt x="274891" y="204565"/>
                  </a:cubicBezTo>
                  <a:cubicBezTo>
                    <a:pt x="286093" y="211359"/>
                    <a:pt x="296180" y="219858"/>
                    <a:pt x="304763" y="229757"/>
                  </a:cubicBezTo>
                  <a:cubicBezTo>
                    <a:pt x="313924" y="240357"/>
                    <a:pt x="321133" y="252493"/>
                    <a:pt x="326072" y="265604"/>
                  </a:cubicBezTo>
                  <a:cubicBezTo>
                    <a:pt x="331658" y="281317"/>
                    <a:pt x="334327" y="297921"/>
                    <a:pt x="333938" y="314595"/>
                  </a:cubicBezTo>
                  <a:cubicBezTo>
                    <a:pt x="334207" y="334573"/>
                    <a:pt x="329736" y="354331"/>
                    <a:pt x="320894" y="372248"/>
                  </a:cubicBezTo>
                  <a:cubicBezTo>
                    <a:pt x="312381" y="389448"/>
                    <a:pt x="299894" y="404367"/>
                    <a:pt x="284450" y="415762"/>
                  </a:cubicBezTo>
                  <a:cubicBezTo>
                    <a:pt x="267144" y="428438"/>
                    <a:pt x="247677" y="437852"/>
                    <a:pt x="226996" y="443544"/>
                  </a:cubicBezTo>
                  <a:cubicBezTo>
                    <a:pt x="202590" y="450354"/>
                    <a:pt x="177348" y="453706"/>
                    <a:pt x="152016" y="453501"/>
                  </a:cubicBezTo>
                  <a:cubicBezTo>
                    <a:pt x="139539" y="453505"/>
                    <a:pt x="127073" y="452807"/>
                    <a:pt x="114676" y="451410"/>
                  </a:cubicBezTo>
                  <a:cubicBezTo>
                    <a:pt x="102557" y="450074"/>
                    <a:pt x="90519" y="448045"/>
                    <a:pt x="78630" y="445336"/>
                  </a:cubicBezTo>
                  <a:cubicBezTo>
                    <a:pt x="67089" y="442847"/>
                    <a:pt x="55738" y="439519"/>
                    <a:pt x="44675" y="435378"/>
                  </a:cubicBezTo>
                  <a:cubicBezTo>
                    <a:pt x="34150" y="431426"/>
                    <a:pt x="23933" y="426701"/>
                    <a:pt x="14106" y="421239"/>
                  </a:cubicBezTo>
                  <a:close/>
                </a:path>
              </a:pathLst>
            </a:custGeom>
            <a:grpFill/>
            <a:ln w="9945" cap="flat">
              <a:noFill/>
              <a:prstDash val="solid"/>
              <a:miter/>
            </a:ln>
          </p:spPr>
          <p:txBody>
            <a:bodyPr rtlCol="0" anchor="ctr"/>
            <a:lstStyle/>
            <a:p>
              <a:endParaRPr lang="fi-FI" sz="1350"/>
            </a:p>
          </p:txBody>
        </p:sp>
        <p:sp>
          <p:nvSpPr>
            <p:cNvPr id="22" name="Vapaamuotoinen: Muoto 21">
              <a:extLst>
                <a:ext uri="{FF2B5EF4-FFF2-40B4-BE49-F238E27FC236}">
                  <a16:creationId xmlns:a16="http://schemas.microsoft.com/office/drawing/2014/main" id="{5F0E493F-2717-4D89-8271-B2398C1B4F8E}"/>
                </a:ext>
              </a:extLst>
            </p:cNvPr>
            <p:cNvSpPr/>
            <p:nvPr/>
          </p:nvSpPr>
          <p:spPr bwMode="black">
            <a:xfrm>
              <a:off x="1747630" y="662248"/>
              <a:ext cx="268851" cy="567574"/>
            </a:xfrm>
            <a:custGeom>
              <a:avLst/>
              <a:gdLst>
                <a:gd name="connsiteX0" fmla="*/ 251456 w 268850"/>
                <a:gd name="connsiteY0" fmla="*/ 421530 h 567574"/>
                <a:gd name="connsiteX1" fmla="*/ 224372 w 268850"/>
                <a:gd name="connsiteY1" fmla="*/ 436167 h 567574"/>
                <a:gd name="connsiteX2" fmla="*/ 195993 w 268850"/>
                <a:gd name="connsiteY2" fmla="*/ 440747 h 567574"/>
                <a:gd name="connsiteX3" fmla="*/ 161043 w 268850"/>
                <a:gd name="connsiteY3" fmla="*/ 428400 h 567574"/>
                <a:gd name="connsiteX4" fmla="*/ 148894 w 268850"/>
                <a:gd name="connsiteY4" fmla="*/ 388570 h 567574"/>
                <a:gd name="connsiteX5" fmla="*/ 148894 w 268850"/>
                <a:gd name="connsiteY5" fmla="*/ 234927 h 567574"/>
                <a:gd name="connsiteX6" fmla="*/ 252253 w 268850"/>
                <a:gd name="connsiteY6" fmla="*/ 234927 h 567574"/>
                <a:gd name="connsiteX7" fmla="*/ 252253 w 268850"/>
                <a:gd name="connsiteY7" fmla="*/ 124499 h 567574"/>
                <a:gd name="connsiteX8" fmla="*/ 149392 w 268850"/>
                <a:gd name="connsiteY8" fmla="*/ 124499 h 567574"/>
                <a:gd name="connsiteX9" fmla="*/ 149392 w 268850"/>
                <a:gd name="connsiteY9" fmla="*/ 7798 h 567574"/>
                <a:gd name="connsiteX10" fmla="*/ 7798 w 268850"/>
                <a:gd name="connsiteY10" fmla="*/ 23729 h 567574"/>
                <a:gd name="connsiteX11" fmla="*/ 7798 w 268850"/>
                <a:gd name="connsiteY11" fmla="*/ 401515 h 567574"/>
                <a:gd name="connsiteX12" fmla="*/ 46731 w 268850"/>
                <a:gd name="connsiteY12" fmla="*/ 522199 h 567574"/>
                <a:gd name="connsiteX13" fmla="*/ 159848 w 268850"/>
                <a:gd name="connsiteY13" fmla="*/ 562029 h 567574"/>
                <a:gd name="connsiteX14" fmla="*/ 217302 w 268850"/>
                <a:gd name="connsiteY14" fmla="*/ 555358 h 567574"/>
                <a:gd name="connsiteX15" fmla="*/ 268583 w 268850"/>
                <a:gd name="connsiteY15" fmla="*/ 535443 h 567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8850" h="567574">
                  <a:moveTo>
                    <a:pt x="251456" y="421530"/>
                  </a:moveTo>
                  <a:cubicBezTo>
                    <a:pt x="243182" y="427690"/>
                    <a:pt x="234060" y="432621"/>
                    <a:pt x="224372" y="436167"/>
                  </a:cubicBezTo>
                  <a:cubicBezTo>
                    <a:pt x="215221" y="439226"/>
                    <a:pt x="205642" y="440773"/>
                    <a:pt x="195993" y="440747"/>
                  </a:cubicBezTo>
                  <a:cubicBezTo>
                    <a:pt x="183138" y="441606"/>
                    <a:pt x="170502" y="437141"/>
                    <a:pt x="161043" y="428400"/>
                  </a:cubicBezTo>
                  <a:cubicBezTo>
                    <a:pt x="151872" y="417262"/>
                    <a:pt x="147500" y="402933"/>
                    <a:pt x="148894" y="388570"/>
                  </a:cubicBezTo>
                  <a:lnTo>
                    <a:pt x="148894" y="234927"/>
                  </a:lnTo>
                  <a:lnTo>
                    <a:pt x="252253" y="234927"/>
                  </a:lnTo>
                  <a:lnTo>
                    <a:pt x="252253" y="124499"/>
                  </a:lnTo>
                  <a:lnTo>
                    <a:pt x="149392" y="124499"/>
                  </a:lnTo>
                  <a:lnTo>
                    <a:pt x="149392" y="7798"/>
                  </a:lnTo>
                  <a:lnTo>
                    <a:pt x="7798" y="23729"/>
                  </a:lnTo>
                  <a:lnTo>
                    <a:pt x="7798" y="401515"/>
                  </a:lnTo>
                  <a:cubicBezTo>
                    <a:pt x="7798" y="455684"/>
                    <a:pt x="20772" y="495912"/>
                    <a:pt x="46731" y="522199"/>
                  </a:cubicBezTo>
                  <a:cubicBezTo>
                    <a:pt x="72690" y="548487"/>
                    <a:pt x="110389" y="561763"/>
                    <a:pt x="159848" y="562029"/>
                  </a:cubicBezTo>
                  <a:cubicBezTo>
                    <a:pt x="179195" y="562087"/>
                    <a:pt x="198482" y="559847"/>
                    <a:pt x="217302" y="555358"/>
                  </a:cubicBezTo>
                  <a:cubicBezTo>
                    <a:pt x="235265" y="551219"/>
                    <a:pt x="252531" y="544512"/>
                    <a:pt x="268583" y="535443"/>
                  </a:cubicBezTo>
                  <a:close/>
                </a:path>
              </a:pathLst>
            </a:custGeom>
            <a:grpFill/>
            <a:ln w="9945" cap="flat">
              <a:noFill/>
              <a:prstDash val="solid"/>
              <a:miter/>
            </a:ln>
          </p:spPr>
          <p:txBody>
            <a:bodyPr rtlCol="0" anchor="ctr"/>
            <a:lstStyle/>
            <a:p>
              <a:endParaRPr lang="fi-FI" sz="1350"/>
            </a:p>
          </p:txBody>
        </p:sp>
        <p:sp>
          <p:nvSpPr>
            <p:cNvPr id="23" name="Vapaamuotoinen: Muoto 22">
              <a:extLst>
                <a:ext uri="{FF2B5EF4-FFF2-40B4-BE49-F238E27FC236}">
                  <a16:creationId xmlns:a16="http://schemas.microsoft.com/office/drawing/2014/main" id="{A6F2D3C8-AB04-4F4D-99F0-9D03DC6A2E1E}"/>
                </a:ext>
              </a:extLst>
            </p:cNvPr>
            <p:cNvSpPr/>
            <p:nvPr/>
          </p:nvSpPr>
          <p:spPr bwMode="black">
            <a:xfrm>
              <a:off x="2066525" y="778949"/>
              <a:ext cx="418212" cy="448085"/>
            </a:xfrm>
            <a:custGeom>
              <a:avLst/>
              <a:gdLst>
                <a:gd name="connsiteX0" fmla="*/ 415796 w 418212"/>
                <a:gd name="connsiteY0" fmla="*/ 435271 h 448085"/>
                <a:gd name="connsiteX1" fmla="*/ 304571 w 418212"/>
                <a:gd name="connsiteY1" fmla="*/ 435271 h 448085"/>
                <a:gd name="connsiteX2" fmla="*/ 297900 w 418212"/>
                <a:gd name="connsiteY2" fmla="*/ 398130 h 448085"/>
                <a:gd name="connsiteX3" fmla="*/ 176618 w 418212"/>
                <a:gd name="connsiteY3" fmla="*/ 444830 h 448085"/>
                <a:gd name="connsiteX4" fmla="*/ 110401 w 418212"/>
                <a:gd name="connsiteY4" fmla="*/ 433180 h 448085"/>
                <a:gd name="connsiteX5" fmla="*/ 56830 w 418212"/>
                <a:gd name="connsiteY5" fmla="*/ 399424 h 448085"/>
                <a:gd name="connsiteX6" fmla="*/ 20983 w 418212"/>
                <a:gd name="connsiteY6" fmla="*/ 342368 h 448085"/>
                <a:gd name="connsiteX7" fmla="*/ 7840 w 418212"/>
                <a:gd name="connsiteY7" fmla="*/ 261912 h 448085"/>
                <a:gd name="connsiteX8" fmla="*/ 7840 w 418212"/>
                <a:gd name="connsiteY8" fmla="*/ 7798 h 448085"/>
                <a:gd name="connsiteX9" fmla="*/ 149136 w 418212"/>
                <a:gd name="connsiteY9" fmla="*/ 7798 h 448085"/>
                <a:gd name="connsiteX10" fmla="*/ 149136 w 418212"/>
                <a:gd name="connsiteY10" fmla="*/ 245681 h 448085"/>
                <a:gd name="connsiteX11" fmla="*/ 154314 w 418212"/>
                <a:gd name="connsiteY11" fmla="*/ 284814 h 448085"/>
                <a:gd name="connsiteX12" fmla="*/ 169050 w 418212"/>
                <a:gd name="connsiteY12" fmla="*/ 310504 h 448085"/>
                <a:gd name="connsiteX13" fmla="*/ 188965 w 418212"/>
                <a:gd name="connsiteY13" fmla="*/ 324245 h 448085"/>
                <a:gd name="connsiteX14" fmla="*/ 212863 w 418212"/>
                <a:gd name="connsiteY14" fmla="*/ 328129 h 448085"/>
                <a:gd name="connsiteX15" fmla="*/ 244727 w 418212"/>
                <a:gd name="connsiteY15" fmla="*/ 320860 h 448085"/>
                <a:gd name="connsiteX16" fmla="*/ 273703 w 418212"/>
                <a:gd name="connsiteY16" fmla="*/ 299451 h 448085"/>
                <a:gd name="connsiteX17" fmla="*/ 273703 w 418212"/>
                <a:gd name="connsiteY17" fmla="*/ 7798 h 448085"/>
                <a:gd name="connsiteX18" fmla="*/ 415398 w 418212"/>
                <a:gd name="connsiteY18" fmla="*/ 7798 h 44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18212" h="448085">
                  <a:moveTo>
                    <a:pt x="415796" y="435271"/>
                  </a:moveTo>
                  <a:lnTo>
                    <a:pt x="304571" y="435271"/>
                  </a:lnTo>
                  <a:lnTo>
                    <a:pt x="297900" y="398130"/>
                  </a:lnTo>
                  <a:cubicBezTo>
                    <a:pt x="265070" y="428861"/>
                    <a:pt x="221576" y="445611"/>
                    <a:pt x="176618" y="444830"/>
                  </a:cubicBezTo>
                  <a:cubicBezTo>
                    <a:pt x="154035" y="444866"/>
                    <a:pt x="131620" y="440922"/>
                    <a:pt x="110401" y="433180"/>
                  </a:cubicBezTo>
                  <a:cubicBezTo>
                    <a:pt x="90277" y="426009"/>
                    <a:pt x="71985" y="414483"/>
                    <a:pt x="56830" y="399424"/>
                  </a:cubicBezTo>
                  <a:cubicBezTo>
                    <a:pt x="40918" y="383207"/>
                    <a:pt x="28690" y="363745"/>
                    <a:pt x="20983" y="342368"/>
                  </a:cubicBezTo>
                  <a:cubicBezTo>
                    <a:pt x="11763" y="316567"/>
                    <a:pt x="7312" y="289306"/>
                    <a:pt x="7840" y="261912"/>
                  </a:cubicBezTo>
                  <a:lnTo>
                    <a:pt x="7840" y="7798"/>
                  </a:lnTo>
                  <a:lnTo>
                    <a:pt x="149136" y="7798"/>
                  </a:lnTo>
                  <a:lnTo>
                    <a:pt x="149136" y="245681"/>
                  </a:lnTo>
                  <a:cubicBezTo>
                    <a:pt x="148847" y="258913"/>
                    <a:pt x="150599" y="272111"/>
                    <a:pt x="154314" y="284814"/>
                  </a:cubicBezTo>
                  <a:cubicBezTo>
                    <a:pt x="157350" y="294324"/>
                    <a:pt x="162379" y="303081"/>
                    <a:pt x="169050" y="310504"/>
                  </a:cubicBezTo>
                  <a:cubicBezTo>
                    <a:pt x="174457" y="316653"/>
                    <a:pt x="181298" y="321373"/>
                    <a:pt x="188965" y="324245"/>
                  </a:cubicBezTo>
                  <a:cubicBezTo>
                    <a:pt x="196662" y="326847"/>
                    <a:pt x="204738" y="328159"/>
                    <a:pt x="212863" y="328129"/>
                  </a:cubicBezTo>
                  <a:cubicBezTo>
                    <a:pt x="223896" y="328176"/>
                    <a:pt x="234799" y="325690"/>
                    <a:pt x="244727" y="320860"/>
                  </a:cubicBezTo>
                  <a:cubicBezTo>
                    <a:pt x="255581" y="315502"/>
                    <a:pt x="265389" y="308253"/>
                    <a:pt x="273703" y="299451"/>
                  </a:cubicBezTo>
                  <a:lnTo>
                    <a:pt x="273703" y="7798"/>
                  </a:lnTo>
                  <a:lnTo>
                    <a:pt x="415398" y="7798"/>
                  </a:lnTo>
                  <a:close/>
                </a:path>
              </a:pathLst>
            </a:custGeom>
            <a:grpFill/>
            <a:ln w="9945" cap="flat">
              <a:noFill/>
              <a:prstDash val="solid"/>
              <a:miter/>
            </a:ln>
          </p:spPr>
          <p:txBody>
            <a:bodyPr rtlCol="0" anchor="ctr"/>
            <a:lstStyle/>
            <a:p>
              <a:endParaRPr lang="fi-FI" sz="1350"/>
            </a:p>
          </p:txBody>
        </p:sp>
        <p:sp>
          <p:nvSpPr>
            <p:cNvPr id="24" name="Vapaamuotoinen: Muoto 23">
              <a:extLst>
                <a:ext uri="{FF2B5EF4-FFF2-40B4-BE49-F238E27FC236}">
                  <a16:creationId xmlns:a16="http://schemas.microsoft.com/office/drawing/2014/main" id="{58AC72C7-B757-411F-8624-D4EA75F1BF60}"/>
                </a:ext>
              </a:extLst>
            </p:cNvPr>
            <p:cNvSpPr/>
            <p:nvPr/>
          </p:nvSpPr>
          <p:spPr bwMode="black">
            <a:xfrm>
              <a:off x="2551793" y="662746"/>
              <a:ext cx="438127" cy="557617"/>
            </a:xfrm>
            <a:custGeom>
              <a:avLst/>
              <a:gdLst>
                <a:gd name="connsiteX0" fmla="*/ 149492 w 438127"/>
                <a:gd name="connsiteY0" fmla="*/ 265198 h 557617"/>
                <a:gd name="connsiteX1" fmla="*/ 221584 w 438127"/>
                <a:gd name="connsiteY1" fmla="*/ 201470 h 557617"/>
                <a:gd name="connsiteX2" fmla="*/ 284515 w 438127"/>
                <a:gd name="connsiteY2" fmla="*/ 124001 h 557617"/>
                <a:gd name="connsiteX3" fmla="*/ 428599 w 438127"/>
                <a:gd name="connsiteY3" fmla="*/ 124001 h 557617"/>
                <a:gd name="connsiteX4" fmla="*/ 371443 w 438127"/>
                <a:gd name="connsiteY4" fmla="*/ 212722 h 557617"/>
                <a:gd name="connsiteX5" fmla="*/ 305425 w 438127"/>
                <a:gd name="connsiteY5" fmla="*/ 291485 h 557617"/>
                <a:gd name="connsiteX6" fmla="*/ 370846 w 438127"/>
                <a:gd name="connsiteY6" fmla="*/ 414758 h 557617"/>
                <a:gd name="connsiteX7" fmla="*/ 434673 w 438127"/>
                <a:gd name="connsiteY7" fmla="*/ 551474 h 557617"/>
                <a:gd name="connsiteX8" fmla="*/ 278640 w 438127"/>
                <a:gd name="connsiteY8" fmla="*/ 551474 h 557617"/>
                <a:gd name="connsiteX9" fmla="*/ 237715 w 438127"/>
                <a:gd name="connsiteY9" fmla="*/ 462753 h 557617"/>
                <a:gd name="connsiteX10" fmla="*/ 193105 w 438127"/>
                <a:gd name="connsiteY10" fmla="*/ 376422 h 557617"/>
                <a:gd name="connsiteX11" fmla="*/ 171697 w 438127"/>
                <a:gd name="connsiteY11" fmla="*/ 391060 h 557617"/>
                <a:gd name="connsiteX12" fmla="*/ 149492 w 438127"/>
                <a:gd name="connsiteY12" fmla="*/ 404403 h 557617"/>
                <a:gd name="connsiteX13" fmla="*/ 149492 w 438127"/>
                <a:gd name="connsiteY13" fmla="*/ 551474 h 557617"/>
                <a:gd name="connsiteX14" fmla="*/ 7798 w 438127"/>
                <a:gd name="connsiteY14" fmla="*/ 551474 h 557617"/>
                <a:gd name="connsiteX15" fmla="*/ 7798 w 438127"/>
                <a:gd name="connsiteY15" fmla="*/ 23729 h 557617"/>
                <a:gd name="connsiteX16" fmla="*/ 149492 w 438127"/>
                <a:gd name="connsiteY16" fmla="*/ 7798 h 557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38127" h="557617">
                  <a:moveTo>
                    <a:pt x="149492" y="265198"/>
                  </a:moveTo>
                  <a:cubicBezTo>
                    <a:pt x="175302" y="246052"/>
                    <a:pt x="199419" y="224731"/>
                    <a:pt x="221584" y="201470"/>
                  </a:cubicBezTo>
                  <a:cubicBezTo>
                    <a:pt x="244556" y="177332"/>
                    <a:pt x="265596" y="151430"/>
                    <a:pt x="284515" y="124001"/>
                  </a:cubicBezTo>
                  <a:lnTo>
                    <a:pt x="428599" y="124001"/>
                  </a:lnTo>
                  <a:cubicBezTo>
                    <a:pt x="411691" y="154901"/>
                    <a:pt x="392593" y="184550"/>
                    <a:pt x="371443" y="212722"/>
                  </a:cubicBezTo>
                  <a:cubicBezTo>
                    <a:pt x="350821" y="240110"/>
                    <a:pt x="328786" y="266400"/>
                    <a:pt x="305425" y="291485"/>
                  </a:cubicBezTo>
                  <a:cubicBezTo>
                    <a:pt x="328258" y="330651"/>
                    <a:pt x="350065" y="371742"/>
                    <a:pt x="370846" y="414758"/>
                  </a:cubicBezTo>
                  <a:cubicBezTo>
                    <a:pt x="391627" y="457775"/>
                    <a:pt x="412896" y="503347"/>
                    <a:pt x="434673" y="551474"/>
                  </a:cubicBezTo>
                  <a:lnTo>
                    <a:pt x="278640" y="551474"/>
                  </a:lnTo>
                  <a:cubicBezTo>
                    <a:pt x="265367" y="520938"/>
                    <a:pt x="251725" y="491364"/>
                    <a:pt x="237715" y="462753"/>
                  </a:cubicBezTo>
                  <a:cubicBezTo>
                    <a:pt x="223774" y="434076"/>
                    <a:pt x="208938" y="405398"/>
                    <a:pt x="193105" y="376422"/>
                  </a:cubicBezTo>
                  <a:cubicBezTo>
                    <a:pt x="186235" y="381501"/>
                    <a:pt x="179066" y="386380"/>
                    <a:pt x="171697" y="391060"/>
                  </a:cubicBezTo>
                  <a:cubicBezTo>
                    <a:pt x="164328" y="395740"/>
                    <a:pt x="156960" y="400221"/>
                    <a:pt x="149492" y="404403"/>
                  </a:cubicBezTo>
                  <a:lnTo>
                    <a:pt x="149492" y="551474"/>
                  </a:lnTo>
                  <a:lnTo>
                    <a:pt x="7798" y="551474"/>
                  </a:lnTo>
                  <a:lnTo>
                    <a:pt x="7798" y="23729"/>
                  </a:lnTo>
                  <a:lnTo>
                    <a:pt x="149492" y="7798"/>
                  </a:lnTo>
                  <a:close/>
                </a:path>
              </a:pathLst>
            </a:custGeom>
            <a:grpFill/>
            <a:ln w="9945" cap="flat">
              <a:noFill/>
              <a:prstDash val="solid"/>
              <a:miter/>
            </a:ln>
          </p:spPr>
          <p:txBody>
            <a:bodyPr rtlCol="0" anchor="ctr"/>
            <a:lstStyle/>
            <a:p>
              <a:endParaRPr lang="fi-FI" sz="1350"/>
            </a:p>
          </p:txBody>
        </p:sp>
      </p:grpSp>
    </p:spTree>
    <p:extLst>
      <p:ext uri="{BB962C8B-B14F-4D97-AF65-F5344CB8AC3E}">
        <p14:creationId xmlns:p14="http://schemas.microsoft.com/office/powerpoint/2010/main" val="1080300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Sisällysluettelo">
    <p:bg>
      <p:bgPr>
        <a:solidFill>
          <a:srgbClr val="0066B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6000" y="309600"/>
            <a:ext cx="3780000" cy="1706400"/>
          </a:xfrm>
        </p:spPr>
        <p:txBody>
          <a:bodyPr/>
          <a:lstStyle>
            <a:lvl1pPr>
              <a:defRPr>
                <a:solidFill>
                  <a:schemeClr val="bg1"/>
                </a:solidFill>
              </a:defRPr>
            </a:lvl1pPr>
          </a:lstStyle>
          <a:p>
            <a:r>
              <a:rPr lang="fi-FI"/>
              <a:t>Muokkaa ots. perustyyl. napsautt.</a:t>
            </a:r>
            <a:endParaRPr lang="fi-FI" dirty="0"/>
          </a:p>
        </p:txBody>
      </p:sp>
      <p:sp>
        <p:nvSpPr>
          <p:cNvPr id="3" name="Content Placeholder 2"/>
          <p:cNvSpPr>
            <a:spLocks noGrp="1"/>
          </p:cNvSpPr>
          <p:nvPr>
            <p:ph idx="1"/>
          </p:nvPr>
        </p:nvSpPr>
        <p:spPr>
          <a:xfrm>
            <a:off x="396000" y="2340000"/>
            <a:ext cx="3780000" cy="3672000"/>
          </a:xfrm>
        </p:spPr>
        <p:txBody>
          <a:bodyPr/>
          <a:lstStyle>
            <a:lvl1pPr>
              <a:defRPr sz="2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FF418ADA-25B0-4614-BB2D-E3CA4D786295}"/>
              </a:ext>
            </a:extLst>
          </p:cNvPr>
          <p:cNvSpPr>
            <a:spLocks noGrp="1"/>
          </p:cNvSpPr>
          <p:nvPr>
            <p:ph type="dt" sz="half" idx="10"/>
          </p:nvPr>
        </p:nvSpPr>
        <p:spPr/>
        <p:txBody>
          <a:bodyPr/>
          <a:lstStyle>
            <a:lvl1pPr>
              <a:defRPr>
                <a:noFill/>
              </a:defRPr>
            </a:lvl1pPr>
          </a:lstStyle>
          <a:p>
            <a:fld id="{D39B8696-9761-4EBC-9D3D-6184FBB05FE2}" type="datetime1">
              <a:rPr lang="fi-FI" smtClean="0"/>
              <a:t>14.11.2023</a:t>
            </a:fld>
            <a:endParaRPr lang="fi-FI"/>
          </a:p>
        </p:txBody>
      </p:sp>
      <p:sp>
        <p:nvSpPr>
          <p:cNvPr id="5" name="Alatunnisteen paikkamerkki 4">
            <a:extLst>
              <a:ext uri="{FF2B5EF4-FFF2-40B4-BE49-F238E27FC236}">
                <a16:creationId xmlns:a16="http://schemas.microsoft.com/office/drawing/2014/main" id="{72456FBD-A06A-4955-B206-829C9B590E67}"/>
              </a:ext>
            </a:extLst>
          </p:cNvPr>
          <p:cNvSpPr>
            <a:spLocks noGrp="1"/>
          </p:cNvSpPr>
          <p:nvPr>
            <p:ph type="ftr" sz="quarter" idx="11"/>
          </p:nvPr>
        </p:nvSpPr>
        <p:spPr/>
        <p:txBody>
          <a:bodyPr/>
          <a:lstStyle>
            <a:lvl1pPr>
              <a:defRPr>
                <a:noFill/>
              </a:defRPr>
            </a:lvl1pPr>
          </a:lstStyle>
          <a:p>
            <a:r>
              <a:rPr lang="fi-FI"/>
              <a:t>[Esitys, Esittäjän nimi]</a:t>
            </a:r>
          </a:p>
        </p:txBody>
      </p:sp>
      <p:sp>
        <p:nvSpPr>
          <p:cNvPr id="6" name="Dian numeron paikkamerkki 5">
            <a:extLst>
              <a:ext uri="{FF2B5EF4-FFF2-40B4-BE49-F238E27FC236}">
                <a16:creationId xmlns:a16="http://schemas.microsoft.com/office/drawing/2014/main" id="{91529866-2CFD-4457-86C2-8FD4A49D7FB6}"/>
              </a:ext>
            </a:extLst>
          </p:cNvPr>
          <p:cNvSpPr>
            <a:spLocks noGrp="1"/>
          </p:cNvSpPr>
          <p:nvPr>
            <p:ph type="sldNum" sz="quarter" idx="12"/>
          </p:nvPr>
        </p:nvSpPr>
        <p:spPr/>
        <p:txBody>
          <a:bodyPr/>
          <a:lstStyle>
            <a:lvl1pPr>
              <a:defRPr>
                <a:noFill/>
              </a:defRPr>
            </a:lvl1pPr>
          </a:lstStyle>
          <a:p>
            <a:fld id="{D404975B-636D-4E0C-AA48-B488677208A3}" type="slidenum">
              <a:rPr lang="fi-FI" smtClean="0"/>
              <a:t>‹#›</a:t>
            </a:fld>
            <a:endParaRPr lang="fi-FI"/>
          </a:p>
        </p:txBody>
      </p:sp>
      <p:pic>
        <p:nvPicPr>
          <p:cNvPr id="243" name="Picture 6">
            <a:extLst>
              <a:ext uri="{FF2B5EF4-FFF2-40B4-BE49-F238E27FC236}">
                <a16:creationId xmlns:a16="http://schemas.microsoft.com/office/drawing/2014/main" id="{26235E63-7ED7-4433-B606-DEFD24088A53}"/>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4" name="Picture 8">
            <a:extLst>
              <a:ext uri="{FF2B5EF4-FFF2-40B4-BE49-F238E27FC236}">
                <a16:creationId xmlns:a16="http://schemas.microsoft.com/office/drawing/2014/main" id="{B22CF2DF-52ED-4DBC-B025-5DA28DFBE5A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3579"/>
          <a:stretch/>
        </p:blipFill>
        <p:spPr bwMode="black">
          <a:xfrm>
            <a:off x="4578350" y="-50800"/>
            <a:ext cx="4590000" cy="690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7213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 preserve="1">
  <p:cSld name="Sisällysluettelo 2">
    <p:bg>
      <p:bgPr>
        <a:solidFill>
          <a:srgbClr val="F4848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6000" y="309600"/>
            <a:ext cx="3780000" cy="1706400"/>
          </a:xfrm>
        </p:spPr>
        <p:txBody>
          <a:bodyPr/>
          <a:lstStyle>
            <a:lvl1pPr>
              <a:defRPr>
                <a:solidFill>
                  <a:schemeClr val="bg1"/>
                </a:solidFill>
              </a:defRPr>
            </a:lvl1pPr>
          </a:lstStyle>
          <a:p>
            <a:r>
              <a:rPr lang="fi-FI"/>
              <a:t>Muokkaa ots. perustyyl. napsautt.</a:t>
            </a:r>
            <a:endParaRPr lang="fi-FI" dirty="0"/>
          </a:p>
        </p:txBody>
      </p:sp>
      <p:sp>
        <p:nvSpPr>
          <p:cNvPr id="3" name="Content Placeholder 2"/>
          <p:cNvSpPr>
            <a:spLocks noGrp="1"/>
          </p:cNvSpPr>
          <p:nvPr>
            <p:ph idx="1"/>
          </p:nvPr>
        </p:nvSpPr>
        <p:spPr>
          <a:xfrm>
            <a:off x="396000" y="2340000"/>
            <a:ext cx="3780000" cy="36720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FED21641-163F-4050-8780-F6260F52535F}"/>
              </a:ext>
            </a:extLst>
          </p:cNvPr>
          <p:cNvSpPr>
            <a:spLocks noGrp="1"/>
          </p:cNvSpPr>
          <p:nvPr>
            <p:ph type="dt" sz="half" idx="10"/>
          </p:nvPr>
        </p:nvSpPr>
        <p:spPr/>
        <p:txBody>
          <a:bodyPr/>
          <a:lstStyle>
            <a:lvl1pPr>
              <a:defRPr>
                <a:noFill/>
              </a:defRPr>
            </a:lvl1pPr>
          </a:lstStyle>
          <a:p>
            <a:fld id="{5CAD6C93-E5FC-4CFE-91B5-8B484546CB80}" type="datetime1">
              <a:rPr lang="fi-FI" smtClean="0"/>
              <a:t>14.11.2023</a:t>
            </a:fld>
            <a:endParaRPr lang="fi-FI"/>
          </a:p>
        </p:txBody>
      </p:sp>
      <p:sp>
        <p:nvSpPr>
          <p:cNvPr id="5" name="Alatunnisteen paikkamerkki 4">
            <a:extLst>
              <a:ext uri="{FF2B5EF4-FFF2-40B4-BE49-F238E27FC236}">
                <a16:creationId xmlns:a16="http://schemas.microsoft.com/office/drawing/2014/main" id="{5A23ABB6-22F3-4975-896D-95CA9EA92BE7}"/>
              </a:ext>
            </a:extLst>
          </p:cNvPr>
          <p:cNvSpPr>
            <a:spLocks noGrp="1"/>
          </p:cNvSpPr>
          <p:nvPr>
            <p:ph type="ftr" sz="quarter" idx="11"/>
          </p:nvPr>
        </p:nvSpPr>
        <p:spPr/>
        <p:txBody>
          <a:bodyPr/>
          <a:lstStyle>
            <a:lvl1pPr>
              <a:defRPr>
                <a:noFill/>
              </a:defRPr>
            </a:lvl1pPr>
          </a:lstStyle>
          <a:p>
            <a:r>
              <a:rPr lang="fi-FI"/>
              <a:t>[Esitys, Esittäjän nimi]</a:t>
            </a:r>
          </a:p>
        </p:txBody>
      </p:sp>
      <p:sp>
        <p:nvSpPr>
          <p:cNvPr id="6" name="Dian numeron paikkamerkki 5">
            <a:extLst>
              <a:ext uri="{FF2B5EF4-FFF2-40B4-BE49-F238E27FC236}">
                <a16:creationId xmlns:a16="http://schemas.microsoft.com/office/drawing/2014/main" id="{66EDD6C4-9121-4D39-948D-44A4D0A05C25}"/>
              </a:ext>
            </a:extLst>
          </p:cNvPr>
          <p:cNvSpPr>
            <a:spLocks noGrp="1"/>
          </p:cNvSpPr>
          <p:nvPr>
            <p:ph type="sldNum" sz="quarter" idx="12"/>
          </p:nvPr>
        </p:nvSpPr>
        <p:spPr/>
        <p:txBody>
          <a:bodyPr/>
          <a:lstStyle>
            <a:lvl1pPr>
              <a:defRPr>
                <a:noFill/>
              </a:defRPr>
            </a:lvl1pPr>
          </a:lstStyle>
          <a:p>
            <a:fld id="{D404975B-636D-4E0C-AA48-B488677208A3}" type="slidenum">
              <a:rPr lang="fi-FI" smtClean="0"/>
              <a:t>‹#›</a:t>
            </a:fld>
            <a:endParaRPr lang="fi-FI"/>
          </a:p>
        </p:txBody>
      </p:sp>
      <p:pic>
        <p:nvPicPr>
          <p:cNvPr id="243" name="Picture 8">
            <a:extLst>
              <a:ext uri="{FF2B5EF4-FFF2-40B4-BE49-F238E27FC236}">
                <a16:creationId xmlns:a16="http://schemas.microsoft.com/office/drawing/2014/main" id="{5C63B6B7-26AC-4F8B-A1F4-54E539D601E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3579"/>
          <a:stretch/>
        </p:blipFill>
        <p:spPr bwMode="black">
          <a:xfrm>
            <a:off x="4578350" y="-50800"/>
            <a:ext cx="4590000" cy="690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4" name="Picture 6">
            <a:extLst>
              <a:ext uri="{FF2B5EF4-FFF2-40B4-BE49-F238E27FC236}">
                <a16:creationId xmlns:a16="http://schemas.microsoft.com/office/drawing/2014/main" id="{BE0EF1DE-9A45-46EA-9D9D-1598AF194877}"/>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1902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Otsikko ja sisältö 3">
    <p:bg>
      <p:bgPr>
        <a:solidFill>
          <a:srgbClr val="F4848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
        <p:nvSpPr>
          <p:cNvPr id="3" name="Content Placeholder 2"/>
          <p:cNvSpPr>
            <a:spLocks noGrp="1"/>
          </p:cNvSpPr>
          <p:nvPr>
            <p:ph idx="1"/>
          </p:nvPr>
        </p:nvSpPr>
        <p:spPr>
          <a:xfrm>
            <a:off x="395999" y="1368000"/>
            <a:ext cx="8352000" cy="45360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10" name="Picture 6">
            <a:extLst>
              <a:ext uri="{FF2B5EF4-FFF2-40B4-BE49-F238E27FC236}">
                <a16:creationId xmlns:a16="http://schemas.microsoft.com/office/drawing/2014/main" id="{CBD42AAC-1A71-43CB-BFBD-7EC7D54B005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black">
          <a:xfrm>
            <a:off x="396000" y="6065838"/>
            <a:ext cx="3441600"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Päivämäärän paikkamerkki 3">
            <a:extLst>
              <a:ext uri="{FF2B5EF4-FFF2-40B4-BE49-F238E27FC236}">
                <a16:creationId xmlns:a16="http://schemas.microsoft.com/office/drawing/2014/main" id="{D7B33435-F535-40BD-8D39-BAFBB9542B59}"/>
              </a:ext>
            </a:extLst>
          </p:cNvPr>
          <p:cNvSpPr>
            <a:spLocks noGrp="1"/>
          </p:cNvSpPr>
          <p:nvPr>
            <p:ph type="dt" sz="half" idx="10"/>
          </p:nvPr>
        </p:nvSpPr>
        <p:spPr/>
        <p:txBody>
          <a:bodyPr/>
          <a:lstStyle>
            <a:lvl1pPr>
              <a:defRPr>
                <a:solidFill>
                  <a:schemeClr val="bg1"/>
                </a:solidFill>
              </a:defRPr>
            </a:lvl1pPr>
          </a:lstStyle>
          <a:p>
            <a:fld id="{D81FDF7E-5E0A-4590-BF6D-A1F358C1E160}" type="datetime1">
              <a:rPr lang="fi-FI" smtClean="0"/>
              <a:t>14.11.2023</a:t>
            </a:fld>
            <a:endParaRPr lang="fi-FI"/>
          </a:p>
        </p:txBody>
      </p:sp>
      <p:sp>
        <p:nvSpPr>
          <p:cNvPr id="5" name="Alatunnisteen paikkamerkki 4">
            <a:extLst>
              <a:ext uri="{FF2B5EF4-FFF2-40B4-BE49-F238E27FC236}">
                <a16:creationId xmlns:a16="http://schemas.microsoft.com/office/drawing/2014/main" id="{0988DC35-7616-4A82-89E3-DF31954972DE}"/>
              </a:ext>
            </a:extLst>
          </p:cNvPr>
          <p:cNvSpPr>
            <a:spLocks noGrp="1"/>
          </p:cNvSpPr>
          <p:nvPr>
            <p:ph type="ftr" sz="quarter" idx="11"/>
          </p:nvPr>
        </p:nvSpPr>
        <p:spPr/>
        <p:txBody>
          <a:bodyPr/>
          <a:lstStyle>
            <a:lvl1pPr>
              <a:defRPr>
                <a:solidFill>
                  <a:schemeClr val="bg1"/>
                </a:solidFill>
              </a:defRPr>
            </a:lvl1pPr>
          </a:lstStyle>
          <a:p>
            <a:r>
              <a:rPr lang="fi-FI"/>
              <a:t>[Esitys, Esittäjän nimi]</a:t>
            </a:r>
          </a:p>
        </p:txBody>
      </p:sp>
      <p:sp>
        <p:nvSpPr>
          <p:cNvPr id="6" name="Dian numeron paikkamerkki 5">
            <a:extLst>
              <a:ext uri="{FF2B5EF4-FFF2-40B4-BE49-F238E27FC236}">
                <a16:creationId xmlns:a16="http://schemas.microsoft.com/office/drawing/2014/main" id="{8251A276-EEFE-4EF6-888A-E978EC417E64}"/>
              </a:ext>
            </a:extLst>
          </p:cNvPr>
          <p:cNvSpPr>
            <a:spLocks noGrp="1"/>
          </p:cNvSpPr>
          <p:nvPr>
            <p:ph type="sldNum" sz="quarter" idx="12"/>
          </p:nvPr>
        </p:nvSpPr>
        <p:spPr/>
        <p:txBody>
          <a:bodyPr/>
          <a:lstStyle>
            <a:lvl1pPr>
              <a:defRPr>
                <a:solidFill>
                  <a:schemeClr val="bg1"/>
                </a:solidFill>
              </a:defRPr>
            </a:lvl1pPr>
          </a:lstStyle>
          <a:p>
            <a:fld id="{D404975B-636D-4E0C-AA48-B488677208A3}" type="slidenum">
              <a:rPr lang="fi-FI" smtClean="0"/>
              <a:t>‹#›</a:t>
            </a:fld>
            <a:endParaRPr lang="fi-FI"/>
          </a:p>
        </p:txBody>
      </p:sp>
    </p:spTree>
    <p:extLst>
      <p:ext uri="{BB962C8B-B14F-4D97-AF65-F5344CB8AC3E}">
        <p14:creationId xmlns:p14="http://schemas.microsoft.com/office/powerpoint/2010/main" val="1919005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5999" y="309600"/>
            <a:ext cx="8352000" cy="806400"/>
          </a:xfrm>
          <a:prstGeom prst="rect">
            <a:avLst/>
          </a:prstGeom>
        </p:spPr>
        <p:txBody>
          <a:bodyPr vert="horz" lIns="46800" tIns="0" rIns="165600" bIns="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xt Placeholder 2"/>
          <p:cNvSpPr>
            <a:spLocks noGrp="1"/>
          </p:cNvSpPr>
          <p:nvPr>
            <p:ph type="body" idx="1"/>
          </p:nvPr>
        </p:nvSpPr>
        <p:spPr>
          <a:xfrm>
            <a:off x="395999" y="1368000"/>
            <a:ext cx="8352000" cy="4536000"/>
          </a:xfrm>
          <a:prstGeom prst="rect">
            <a:avLst/>
          </a:prstGeom>
        </p:spPr>
        <p:txBody>
          <a:bodyPr vert="horz" lIns="46800" tIns="0" rIns="4680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a:p>
            <a:pPr lvl="8"/>
            <a:endParaRPr lang="fi-FI" dirty="0"/>
          </a:p>
        </p:txBody>
      </p:sp>
      <p:sp>
        <p:nvSpPr>
          <p:cNvPr id="4" name="Date Placeholder 3"/>
          <p:cNvSpPr>
            <a:spLocks noGrp="1"/>
          </p:cNvSpPr>
          <p:nvPr>
            <p:ph type="dt" sz="half" idx="2"/>
          </p:nvPr>
        </p:nvSpPr>
        <p:spPr>
          <a:xfrm>
            <a:off x="7812000" y="6372000"/>
            <a:ext cx="941023" cy="144000"/>
          </a:xfrm>
          <a:prstGeom prst="rect">
            <a:avLst/>
          </a:prstGeom>
        </p:spPr>
        <p:txBody>
          <a:bodyPr vert="horz" lIns="91440" tIns="45720" rIns="91440" bIns="45720" rtlCol="0" anchor="ctr"/>
          <a:lstStyle>
            <a:lvl1pPr algn="r">
              <a:defRPr sz="900">
                <a:solidFill>
                  <a:srgbClr val="004C98"/>
                </a:solidFill>
              </a:defRPr>
            </a:lvl1pPr>
          </a:lstStyle>
          <a:p>
            <a:fld id="{2B606FF6-442E-4B33-BEC0-E47CCE7BCC6E}" type="datetime1">
              <a:rPr lang="fi-FI" smtClean="0"/>
              <a:t>14.11.2023</a:t>
            </a:fld>
            <a:endParaRPr lang="fi-FI"/>
          </a:p>
        </p:txBody>
      </p:sp>
      <p:sp>
        <p:nvSpPr>
          <p:cNvPr id="5" name="Footer Placeholder 4"/>
          <p:cNvSpPr>
            <a:spLocks noGrp="1"/>
          </p:cNvSpPr>
          <p:nvPr>
            <p:ph type="ftr" sz="quarter" idx="3"/>
          </p:nvPr>
        </p:nvSpPr>
        <p:spPr>
          <a:xfrm>
            <a:off x="5472000" y="6192000"/>
            <a:ext cx="3281023" cy="180000"/>
          </a:xfrm>
          <a:prstGeom prst="rect">
            <a:avLst/>
          </a:prstGeom>
        </p:spPr>
        <p:txBody>
          <a:bodyPr vert="horz" lIns="91440" tIns="45720" rIns="91440" bIns="45720" rtlCol="0" anchor="ctr"/>
          <a:lstStyle>
            <a:lvl1pPr algn="r">
              <a:defRPr sz="900">
                <a:solidFill>
                  <a:srgbClr val="004C98"/>
                </a:solidFill>
              </a:defRPr>
            </a:lvl1pPr>
          </a:lstStyle>
          <a:p>
            <a:r>
              <a:rPr lang="fi-FI"/>
              <a:t>[Esitys, Esittäjän nimi]</a:t>
            </a:r>
          </a:p>
        </p:txBody>
      </p:sp>
      <p:sp>
        <p:nvSpPr>
          <p:cNvPr id="6" name="Slide Number Placeholder 5"/>
          <p:cNvSpPr>
            <a:spLocks noGrp="1"/>
          </p:cNvSpPr>
          <p:nvPr>
            <p:ph type="sldNum" sz="quarter" idx="4"/>
          </p:nvPr>
        </p:nvSpPr>
        <p:spPr>
          <a:xfrm>
            <a:off x="6948000" y="6372000"/>
            <a:ext cx="504000" cy="144000"/>
          </a:xfrm>
          <a:prstGeom prst="rect">
            <a:avLst/>
          </a:prstGeom>
        </p:spPr>
        <p:txBody>
          <a:bodyPr vert="horz" lIns="91440" tIns="45720" rIns="91440" bIns="45720" rtlCol="0" anchor="ctr"/>
          <a:lstStyle>
            <a:lvl1pPr algn="r">
              <a:defRPr sz="900">
                <a:solidFill>
                  <a:srgbClr val="004C98"/>
                </a:solidFill>
              </a:defRPr>
            </a:lvl1pPr>
          </a:lstStyle>
          <a:p>
            <a:fld id="{D404975B-636D-4E0C-AA48-B488677208A3}" type="slidenum">
              <a:rPr lang="fi-FI" smtClean="0"/>
              <a:t>‹#›</a:t>
            </a:fld>
            <a:endParaRPr lang="fi-FI"/>
          </a:p>
        </p:txBody>
      </p:sp>
      <p:pic>
        <p:nvPicPr>
          <p:cNvPr id="11" name="Picture 6">
            <a:extLst>
              <a:ext uri="{FF2B5EF4-FFF2-40B4-BE49-F238E27FC236}">
                <a16:creationId xmlns:a16="http://schemas.microsoft.com/office/drawing/2014/main" id="{35EF514F-5AB4-4B4D-8D32-EDBB0DD6CEAE}"/>
              </a:ext>
            </a:extLst>
          </p:cNvPr>
          <p:cNvPicPr>
            <a:picLocks noChangeAspect="1" noChangeArrowheads="1"/>
          </p:cNvPicPr>
          <p:nvPr/>
        </p:nvPicPr>
        <p:blipFill>
          <a:blip r:embed="rId25">
            <a:extLst>
              <a:ext uri="{28A0092B-C50C-407E-A947-70E740481C1C}">
                <a14:useLocalDpi xmlns:a14="http://schemas.microsoft.com/office/drawing/2010/main" val="0"/>
              </a:ext>
            </a:extLst>
          </a:blip>
          <a:stretch>
            <a:fillRect/>
          </a:stretch>
        </p:blipFill>
        <p:spPr bwMode="black">
          <a:xfrm>
            <a:off x="396000" y="6065838"/>
            <a:ext cx="3444706" cy="43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16124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Lst>
  <p:hf hdr="0"/>
  <p:txStyles>
    <p:titleStyle>
      <a:lvl1pPr algn="l" defTabSz="685800" rtl="0" eaLnBrk="1" latinLnBrk="0" hangingPunct="1">
        <a:spcBef>
          <a:spcPct val="0"/>
        </a:spcBef>
        <a:buNone/>
        <a:defRPr sz="2800" b="1" kern="1200">
          <a:solidFill>
            <a:srgbClr val="004C98"/>
          </a:solidFill>
          <a:latin typeface="+mj-lt"/>
          <a:ea typeface="+mj-ea"/>
          <a:cs typeface="+mj-cs"/>
        </a:defRPr>
      </a:lvl1pPr>
    </p:titleStyle>
    <p:bodyStyle>
      <a:lvl1pPr marL="216000" indent="-216000"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1pPr>
      <a:lvl2pPr marL="432000" indent="-216000" algn="l" defTabSz="685800" rtl="0" eaLnBrk="1" latinLnBrk="0" hangingPunct="1">
        <a:spcBef>
          <a:spcPct val="20000"/>
        </a:spcBef>
        <a:buFont typeface="Arial" pitchFamily="34" charset="0"/>
        <a:buChar char="–"/>
        <a:defRPr sz="1900" kern="1200">
          <a:solidFill>
            <a:schemeClr val="tx1"/>
          </a:solidFill>
          <a:latin typeface="+mn-lt"/>
          <a:ea typeface="+mn-ea"/>
          <a:cs typeface="+mn-cs"/>
        </a:defRPr>
      </a:lvl2pPr>
      <a:lvl3pPr marL="648000" indent="-216000" algn="l" defTabSz="685800" rtl="0" eaLnBrk="1" latinLnBrk="0" hangingPunct="1">
        <a:spcBef>
          <a:spcPct val="20000"/>
        </a:spcBef>
        <a:buFont typeface="Arial" pitchFamily="34" charset="0"/>
        <a:buChar char="•"/>
        <a:defRPr sz="1700" kern="1200">
          <a:solidFill>
            <a:schemeClr val="tx1"/>
          </a:solidFill>
          <a:latin typeface="+mn-lt"/>
          <a:ea typeface="+mn-ea"/>
          <a:cs typeface="+mn-cs"/>
        </a:defRPr>
      </a:lvl3pPr>
      <a:lvl4pPr marL="864000" indent="-21600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080000" indent="-21600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296000" indent="-21600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1512000" indent="-21600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1728000" indent="-21600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1944000" indent="-21600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guide id="3" pos="5581">
          <p15:clr>
            <a:srgbClr val="F26B43"/>
          </p15:clr>
        </p15:guide>
        <p15:guide id="4" pos="181">
          <p15:clr>
            <a:srgbClr val="F26B43"/>
          </p15:clr>
        </p15:guide>
        <p15:guide id="5" orient="horz" pos="3728">
          <p15:clr>
            <a:srgbClr val="F26B43"/>
          </p15:clr>
        </p15:guide>
        <p15:guide id="6" orient="horz" pos="856">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8E89217-B29C-4B17-A9EF-58C461897599}"/>
              </a:ext>
            </a:extLst>
          </p:cNvPr>
          <p:cNvSpPr>
            <a:spLocks noGrp="1"/>
          </p:cNvSpPr>
          <p:nvPr>
            <p:ph type="ctrTitle"/>
          </p:nvPr>
        </p:nvSpPr>
        <p:spPr/>
        <p:txBody>
          <a:bodyPr/>
          <a:lstStyle/>
          <a:p>
            <a:r>
              <a:rPr lang="fi-FI" dirty="0"/>
              <a:t>Umpilähteiden käytön jatkaminen – säteilylain 75 § muuttaminen</a:t>
            </a:r>
          </a:p>
        </p:txBody>
      </p:sp>
      <p:sp>
        <p:nvSpPr>
          <p:cNvPr id="3" name="Alaotsikko 2">
            <a:extLst>
              <a:ext uri="{FF2B5EF4-FFF2-40B4-BE49-F238E27FC236}">
                <a16:creationId xmlns:a16="http://schemas.microsoft.com/office/drawing/2014/main" id="{D6E997BF-058B-489C-A2B3-6D9B4A46DEB2}"/>
              </a:ext>
            </a:extLst>
          </p:cNvPr>
          <p:cNvSpPr>
            <a:spLocks noGrp="1"/>
          </p:cNvSpPr>
          <p:nvPr>
            <p:ph type="subTitle" idx="1"/>
          </p:nvPr>
        </p:nvSpPr>
        <p:spPr>
          <a:xfrm>
            <a:off x="504000" y="5328000"/>
            <a:ext cx="7776000" cy="837304"/>
          </a:xfrm>
        </p:spPr>
        <p:txBody>
          <a:bodyPr/>
          <a:lstStyle/>
          <a:p>
            <a:r>
              <a:rPr lang="fi-FI" sz="1600" dirty="0"/>
              <a:t>Verkkoseminaari 13.11.2023</a:t>
            </a:r>
          </a:p>
          <a:p>
            <a:r>
              <a:rPr lang="fi-FI" sz="1600" dirty="0"/>
              <a:t>Venla Kuhmonen, tarkastaja</a:t>
            </a:r>
          </a:p>
          <a:p>
            <a:r>
              <a:rPr lang="fi-FI" sz="1600" dirty="0"/>
              <a:t>Säteilyturvakeskus</a:t>
            </a:r>
          </a:p>
        </p:txBody>
      </p:sp>
      <p:sp>
        <p:nvSpPr>
          <p:cNvPr id="5" name="Suorakulmio: Pyöristetyt kulmat 4">
            <a:extLst>
              <a:ext uri="{FF2B5EF4-FFF2-40B4-BE49-F238E27FC236}">
                <a16:creationId xmlns:a16="http://schemas.microsoft.com/office/drawing/2014/main" id="{09387074-8629-45D0-8109-78C1873C2E4C}"/>
              </a:ext>
            </a:extLst>
          </p:cNvPr>
          <p:cNvSpPr/>
          <p:nvPr/>
        </p:nvSpPr>
        <p:spPr>
          <a:xfrm>
            <a:off x="504000" y="3744000"/>
            <a:ext cx="962025" cy="180000"/>
          </a:xfrm>
          <a:prstGeom prst="roundRect">
            <a:avLst>
              <a:gd name="adj" fmla="val 50000"/>
            </a:avLst>
          </a:prstGeom>
          <a:solidFill>
            <a:srgbClr val="F484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Dian numeron paikkamerkki 6">
            <a:extLst>
              <a:ext uri="{FF2B5EF4-FFF2-40B4-BE49-F238E27FC236}">
                <a16:creationId xmlns:a16="http://schemas.microsoft.com/office/drawing/2014/main" id="{E6DB6328-8EED-4917-A46C-A2B8D987EBA3}"/>
              </a:ext>
            </a:extLst>
          </p:cNvPr>
          <p:cNvSpPr>
            <a:spLocks noGrp="1"/>
          </p:cNvSpPr>
          <p:nvPr>
            <p:ph type="sldNum" sz="quarter" idx="12"/>
          </p:nvPr>
        </p:nvSpPr>
        <p:spPr/>
        <p:txBody>
          <a:bodyPr/>
          <a:lstStyle/>
          <a:p>
            <a:fld id="{D404975B-636D-4E0C-AA48-B488677208A3}" type="slidenum">
              <a:rPr lang="fi-FI" smtClean="0"/>
              <a:t>1</a:t>
            </a:fld>
            <a:endParaRPr lang="fi-FI"/>
          </a:p>
        </p:txBody>
      </p:sp>
    </p:spTree>
    <p:extLst>
      <p:ext uri="{BB962C8B-B14F-4D97-AF65-F5344CB8AC3E}">
        <p14:creationId xmlns:p14="http://schemas.microsoft.com/office/powerpoint/2010/main" val="261296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269A99-C461-BF44-45EB-E989C203144C}"/>
              </a:ext>
            </a:extLst>
          </p:cNvPr>
          <p:cNvSpPr>
            <a:spLocks noGrp="1"/>
          </p:cNvSpPr>
          <p:nvPr>
            <p:ph type="title"/>
          </p:nvPr>
        </p:nvSpPr>
        <p:spPr/>
        <p:txBody>
          <a:bodyPr/>
          <a:lstStyle/>
          <a:p>
            <a:r>
              <a:rPr lang="fi-FI" dirty="0"/>
              <a:t>Lakimuutoksen sisältö</a:t>
            </a:r>
          </a:p>
        </p:txBody>
      </p:sp>
      <p:sp>
        <p:nvSpPr>
          <p:cNvPr id="3" name="Sisällön paikkamerkki 2">
            <a:extLst>
              <a:ext uri="{FF2B5EF4-FFF2-40B4-BE49-F238E27FC236}">
                <a16:creationId xmlns:a16="http://schemas.microsoft.com/office/drawing/2014/main" id="{6DAB0867-8937-91B5-A3CF-5A49E975C7DF}"/>
              </a:ext>
            </a:extLst>
          </p:cNvPr>
          <p:cNvSpPr>
            <a:spLocks noGrp="1"/>
          </p:cNvSpPr>
          <p:nvPr>
            <p:ph idx="1"/>
          </p:nvPr>
        </p:nvSpPr>
        <p:spPr/>
        <p:txBody>
          <a:bodyPr/>
          <a:lstStyle/>
          <a:p>
            <a:r>
              <a:rPr lang="fi-FI" dirty="0"/>
              <a:t>Muutosteksti säteilylain 75 §:n 4 momenttiin: </a:t>
            </a:r>
          </a:p>
          <a:p>
            <a:pPr lvl="1">
              <a:buFont typeface="Arial" panose="020B0604020202020204" pitchFamily="34" charset="0"/>
              <a:buChar char="§"/>
            </a:pPr>
            <a:r>
              <a:rPr lang="fi-FI" i="1" dirty="0"/>
              <a:t>Umpilähde on poistettava käytöstä 83 §:n 2 momentissa tarkoitetulla tavalla viimeistään, kun 40 vuotta on kulunut sen vaatimuksenmukaisuuden osoittamisesta. Säteilyturvakeskus voi kuitenkin ennen mainitun määräajan täyttymistä toiminnanharjoittajan hakemuksesta päättää turvallisuusluvassa umpilähteen käytön jatkamisen sallimisesta enintään viideksi vuodeksi kerrallaan. Edellytyksenä on, että umpilähteen eheydestä ja turvallisesta käytöstä on varmistuttu sekä se, että umpilähteen poistaminen käytöstä tai korvaavan umpilähteen hankkiminen ei ole kohtuudella toteutettavissa. Arvioinnissa on otettava huomioon erityisesti umpilähteen ikä ja käyttöolosuhteet. </a:t>
            </a:r>
          </a:p>
        </p:txBody>
      </p:sp>
      <p:sp>
        <p:nvSpPr>
          <p:cNvPr id="4" name="Päivämäärän paikkamerkki 3">
            <a:extLst>
              <a:ext uri="{FF2B5EF4-FFF2-40B4-BE49-F238E27FC236}">
                <a16:creationId xmlns:a16="http://schemas.microsoft.com/office/drawing/2014/main" id="{841CD6CA-AA00-5BC5-502B-8EEDF9CC061F}"/>
              </a:ext>
            </a:extLst>
          </p:cNvPr>
          <p:cNvSpPr>
            <a:spLocks noGrp="1"/>
          </p:cNvSpPr>
          <p:nvPr>
            <p:ph type="dt" sz="half" idx="10"/>
          </p:nvPr>
        </p:nvSpPr>
        <p:spPr/>
        <p:txBody>
          <a:bodyPr/>
          <a:lstStyle/>
          <a:p>
            <a:fld id="{15AE3EEF-DF41-4C97-8CAE-A31379C2566B}" type="datetime1">
              <a:rPr lang="fi-FI" smtClean="0"/>
              <a:t>14.11.2023</a:t>
            </a:fld>
            <a:endParaRPr lang="fi-FI"/>
          </a:p>
        </p:txBody>
      </p:sp>
      <p:sp>
        <p:nvSpPr>
          <p:cNvPr id="5" name="Alatunnisteen paikkamerkki 4">
            <a:extLst>
              <a:ext uri="{FF2B5EF4-FFF2-40B4-BE49-F238E27FC236}">
                <a16:creationId xmlns:a16="http://schemas.microsoft.com/office/drawing/2014/main" id="{B8276A3C-56E2-E31F-71ED-E4240A9AE3EF}"/>
              </a:ext>
            </a:extLst>
          </p:cNvPr>
          <p:cNvSpPr>
            <a:spLocks noGrp="1"/>
          </p:cNvSpPr>
          <p:nvPr>
            <p:ph type="ftr" sz="quarter" idx="11"/>
          </p:nvPr>
        </p:nvSpPr>
        <p:spPr/>
        <p:txBody>
          <a:bodyPr/>
          <a:lstStyle/>
          <a:p>
            <a:r>
              <a:rPr lang="fi-FI" dirty="0"/>
              <a:t>Venla Kuhmonen</a:t>
            </a:r>
          </a:p>
        </p:txBody>
      </p:sp>
      <p:sp>
        <p:nvSpPr>
          <p:cNvPr id="6" name="Dian numeron paikkamerkki 5">
            <a:extLst>
              <a:ext uri="{FF2B5EF4-FFF2-40B4-BE49-F238E27FC236}">
                <a16:creationId xmlns:a16="http://schemas.microsoft.com/office/drawing/2014/main" id="{06ABE9A8-8367-F9B9-DEC1-535C143BDD2F}"/>
              </a:ext>
            </a:extLst>
          </p:cNvPr>
          <p:cNvSpPr>
            <a:spLocks noGrp="1"/>
          </p:cNvSpPr>
          <p:nvPr>
            <p:ph type="sldNum" sz="quarter" idx="12"/>
          </p:nvPr>
        </p:nvSpPr>
        <p:spPr/>
        <p:txBody>
          <a:bodyPr/>
          <a:lstStyle/>
          <a:p>
            <a:fld id="{D404975B-636D-4E0C-AA48-B488677208A3}" type="slidenum">
              <a:rPr lang="fi-FI" smtClean="0"/>
              <a:t>10</a:t>
            </a:fld>
            <a:endParaRPr lang="fi-FI"/>
          </a:p>
        </p:txBody>
      </p:sp>
    </p:spTree>
    <p:extLst>
      <p:ext uri="{BB962C8B-B14F-4D97-AF65-F5344CB8AC3E}">
        <p14:creationId xmlns:p14="http://schemas.microsoft.com/office/powerpoint/2010/main" val="525969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269A99-C461-BF44-45EB-E989C203144C}"/>
              </a:ext>
            </a:extLst>
          </p:cNvPr>
          <p:cNvSpPr>
            <a:spLocks noGrp="1"/>
          </p:cNvSpPr>
          <p:nvPr>
            <p:ph type="title"/>
          </p:nvPr>
        </p:nvSpPr>
        <p:spPr/>
        <p:txBody>
          <a:bodyPr/>
          <a:lstStyle/>
          <a:p>
            <a:r>
              <a:rPr lang="fi-FI" dirty="0"/>
              <a:t>Lakimuutoksen sisältö</a:t>
            </a:r>
          </a:p>
        </p:txBody>
      </p:sp>
      <p:sp>
        <p:nvSpPr>
          <p:cNvPr id="3" name="Sisällön paikkamerkki 2">
            <a:extLst>
              <a:ext uri="{FF2B5EF4-FFF2-40B4-BE49-F238E27FC236}">
                <a16:creationId xmlns:a16="http://schemas.microsoft.com/office/drawing/2014/main" id="{6DAB0867-8937-91B5-A3CF-5A49E975C7DF}"/>
              </a:ext>
            </a:extLst>
          </p:cNvPr>
          <p:cNvSpPr>
            <a:spLocks noGrp="1"/>
          </p:cNvSpPr>
          <p:nvPr>
            <p:ph idx="1"/>
          </p:nvPr>
        </p:nvSpPr>
        <p:spPr>
          <a:xfrm>
            <a:off x="395999" y="1299674"/>
            <a:ext cx="8116163" cy="4536000"/>
          </a:xfrm>
        </p:spPr>
        <p:txBody>
          <a:bodyPr/>
          <a:lstStyle/>
          <a:p>
            <a:r>
              <a:rPr lang="fi-FI" dirty="0"/>
              <a:t>Hakemuksen toimittaminen lakimuutoksen jälkeen: </a:t>
            </a:r>
          </a:p>
          <a:p>
            <a:pPr lvl="1">
              <a:buFont typeface="Arial" panose="020B0604020202020204" pitchFamily="34" charset="0"/>
              <a:buChar char="§"/>
            </a:pPr>
            <a:r>
              <a:rPr lang="fi-FI" i="1" dirty="0"/>
              <a:t>Jos toiminnanharjoittaja on kahden kuukauden kuluessa tämän lain voimaantulosta 75 §:n 4 momentin mukaisesti hakenut turvallisuuslupaa umpilähteelle, jonka vaatimuksenmukaisuuden osoittamisesta on kulunut vähintään 40 vuotta, umpilähteen käyttöä saa jatkaa niin kauan kuin Säteilyturvakeskus on ratkaissut hakemuksen. Umpilähteen käytön jatkamista koskevassa päätöksenteossa on otettava huomioon, mitä mainitussa momentissa säädetään luvan voimassaoloajasta ja erityisistä edellytyksistä.</a:t>
            </a:r>
          </a:p>
          <a:p>
            <a:pPr marL="216000" lvl="1" indent="0">
              <a:buNone/>
            </a:pPr>
            <a:endParaRPr lang="fi-FI" i="1" dirty="0"/>
          </a:p>
        </p:txBody>
      </p:sp>
      <p:sp>
        <p:nvSpPr>
          <p:cNvPr id="4" name="Päivämäärän paikkamerkki 3">
            <a:extLst>
              <a:ext uri="{FF2B5EF4-FFF2-40B4-BE49-F238E27FC236}">
                <a16:creationId xmlns:a16="http://schemas.microsoft.com/office/drawing/2014/main" id="{841CD6CA-AA00-5BC5-502B-8EEDF9CC061F}"/>
              </a:ext>
            </a:extLst>
          </p:cNvPr>
          <p:cNvSpPr>
            <a:spLocks noGrp="1"/>
          </p:cNvSpPr>
          <p:nvPr>
            <p:ph type="dt" sz="half" idx="10"/>
          </p:nvPr>
        </p:nvSpPr>
        <p:spPr/>
        <p:txBody>
          <a:bodyPr/>
          <a:lstStyle/>
          <a:p>
            <a:fld id="{15AE3EEF-DF41-4C97-8CAE-A31379C2566B}" type="datetime1">
              <a:rPr lang="fi-FI" smtClean="0"/>
              <a:t>14.11.2023</a:t>
            </a:fld>
            <a:endParaRPr lang="fi-FI"/>
          </a:p>
        </p:txBody>
      </p:sp>
      <p:sp>
        <p:nvSpPr>
          <p:cNvPr id="5" name="Alatunnisteen paikkamerkki 4">
            <a:extLst>
              <a:ext uri="{FF2B5EF4-FFF2-40B4-BE49-F238E27FC236}">
                <a16:creationId xmlns:a16="http://schemas.microsoft.com/office/drawing/2014/main" id="{B8276A3C-56E2-E31F-71ED-E4240A9AE3EF}"/>
              </a:ext>
            </a:extLst>
          </p:cNvPr>
          <p:cNvSpPr>
            <a:spLocks noGrp="1"/>
          </p:cNvSpPr>
          <p:nvPr>
            <p:ph type="ftr" sz="quarter" idx="11"/>
          </p:nvPr>
        </p:nvSpPr>
        <p:spPr/>
        <p:txBody>
          <a:bodyPr/>
          <a:lstStyle/>
          <a:p>
            <a:r>
              <a:rPr lang="fi-FI" dirty="0"/>
              <a:t>Venla Kuhmonen</a:t>
            </a:r>
          </a:p>
        </p:txBody>
      </p:sp>
      <p:sp>
        <p:nvSpPr>
          <p:cNvPr id="6" name="Dian numeron paikkamerkki 5">
            <a:extLst>
              <a:ext uri="{FF2B5EF4-FFF2-40B4-BE49-F238E27FC236}">
                <a16:creationId xmlns:a16="http://schemas.microsoft.com/office/drawing/2014/main" id="{06ABE9A8-8367-F9B9-DEC1-535C143BDD2F}"/>
              </a:ext>
            </a:extLst>
          </p:cNvPr>
          <p:cNvSpPr>
            <a:spLocks noGrp="1"/>
          </p:cNvSpPr>
          <p:nvPr>
            <p:ph type="sldNum" sz="quarter" idx="12"/>
          </p:nvPr>
        </p:nvSpPr>
        <p:spPr/>
        <p:txBody>
          <a:bodyPr/>
          <a:lstStyle/>
          <a:p>
            <a:fld id="{D404975B-636D-4E0C-AA48-B488677208A3}" type="slidenum">
              <a:rPr lang="fi-FI" smtClean="0"/>
              <a:t>11</a:t>
            </a:fld>
            <a:endParaRPr lang="fi-FI"/>
          </a:p>
        </p:txBody>
      </p:sp>
    </p:spTree>
    <p:extLst>
      <p:ext uri="{BB962C8B-B14F-4D97-AF65-F5344CB8AC3E}">
        <p14:creationId xmlns:p14="http://schemas.microsoft.com/office/powerpoint/2010/main" val="326787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8FCBDBB-3235-BB1A-FC80-212693281B16}"/>
              </a:ext>
            </a:extLst>
          </p:cNvPr>
          <p:cNvSpPr>
            <a:spLocks noGrp="1"/>
          </p:cNvSpPr>
          <p:nvPr>
            <p:ph type="title"/>
          </p:nvPr>
        </p:nvSpPr>
        <p:spPr/>
        <p:txBody>
          <a:bodyPr/>
          <a:lstStyle/>
          <a:p>
            <a:r>
              <a:rPr lang="fi-FI" dirty="0"/>
              <a:t>Jatkoajan myöntäminen umpilähteen käyttöön</a:t>
            </a:r>
          </a:p>
        </p:txBody>
      </p:sp>
      <p:sp>
        <p:nvSpPr>
          <p:cNvPr id="3" name="Sisällön paikkamerkki 2">
            <a:extLst>
              <a:ext uri="{FF2B5EF4-FFF2-40B4-BE49-F238E27FC236}">
                <a16:creationId xmlns:a16="http://schemas.microsoft.com/office/drawing/2014/main" id="{1ACCD4AD-D8FD-E806-5322-29065D703C9D}"/>
              </a:ext>
            </a:extLst>
          </p:cNvPr>
          <p:cNvSpPr>
            <a:spLocks noGrp="1"/>
          </p:cNvSpPr>
          <p:nvPr>
            <p:ph idx="1"/>
          </p:nvPr>
        </p:nvSpPr>
        <p:spPr/>
        <p:txBody>
          <a:bodyPr/>
          <a:lstStyle/>
          <a:p>
            <a:r>
              <a:rPr lang="fi-FI" dirty="0"/>
              <a:t>Edellyttää erillistä hakemusta luvanhaltijalta</a:t>
            </a:r>
          </a:p>
          <a:p>
            <a:r>
              <a:rPr lang="fi-FI" dirty="0"/>
              <a:t>Jatkoajan myöntämiselle umpilähteen käyttöön on edellytyksenä turvallisesta käytöstä varmistuminen</a:t>
            </a:r>
          </a:p>
          <a:p>
            <a:r>
              <a:rPr lang="fi-FI" dirty="0"/>
              <a:t>Arvioitavia asioita ovat umpilähteen eheys, käyttö- ja säilytyshistoria, lisäksi ei ole kohtuudella saatavilla korvaavaa umpilähdettä tai loppusijoittaminen ei ole </a:t>
            </a:r>
            <a:r>
              <a:rPr lang="fi-FI"/>
              <a:t>kohtuudella toteutettavissa </a:t>
            </a:r>
            <a:endParaRPr lang="fi-FI" dirty="0"/>
          </a:p>
          <a:p>
            <a:r>
              <a:rPr lang="fi-FI" dirty="0"/>
              <a:t>Määräaikainen lisäaika, jonka kesto on enintään viisi vuotta kerrallaan, lisäaika voi olla myös kestoltaan lyhyempi </a:t>
            </a:r>
          </a:p>
        </p:txBody>
      </p:sp>
      <p:sp>
        <p:nvSpPr>
          <p:cNvPr id="4" name="Päivämäärän paikkamerkki 3">
            <a:extLst>
              <a:ext uri="{FF2B5EF4-FFF2-40B4-BE49-F238E27FC236}">
                <a16:creationId xmlns:a16="http://schemas.microsoft.com/office/drawing/2014/main" id="{437DDF8D-B34F-712A-52C8-F0DB0BCD0C64}"/>
              </a:ext>
            </a:extLst>
          </p:cNvPr>
          <p:cNvSpPr>
            <a:spLocks noGrp="1"/>
          </p:cNvSpPr>
          <p:nvPr>
            <p:ph type="dt" sz="half" idx="10"/>
          </p:nvPr>
        </p:nvSpPr>
        <p:spPr/>
        <p:txBody>
          <a:bodyPr/>
          <a:lstStyle/>
          <a:p>
            <a:fld id="{15AE3EEF-DF41-4C97-8CAE-A31379C2566B}" type="datetime1">
              <a:rPr lang="fi-FI" smtClean="0"/>
              <a:t>14.11.2023</a:t>
            </a:fld>
            <a:endParaRPr lang="fi-FI"/>
          </a:p>
        </p:txBody>
      </p:sp>
      <p:sp>
        <p:nvSpPr>
          <p:cNvPr id="5" name="Alatunnisteen paikkamerkki 4">
            <a:extLst>
              <a:ext uri="{FF2B5EF4-FFF2-40B4-BE49-F238E27FC236}">
                <a16:creationId xmlns:a16="http://schemas.microsoft.com/office/drawing/2014/main" id="{A12970F9-F042-3B88-F7A1-C55F37C42069}"/>
              </a:ext>
            </a:extLst>
          </p:cNvPr>
          <p:cNvSpPr>
            <a:spLocks noGrp="1"/>
          </p:cNvSpPr>
          <p:nvPr>
            <p:ph type="ftr" sz="quarter" idx="11"/>
          </p:nvPr>
        </p:nvSpPr>
        <p:spPr/>
        <p:txBody>
          <a:bodyPr/>
          <a:lstStyle/>
          <a:p>
            <a:r>
              <a:rPr lang="fi-FI" dirty="0"/>
              <a:t>Venla Kuhmonen</a:t>
            </a:r>
          </a:p>
        </p:txBody>
      </p:sp>
      <p:sp>
        <p:nvSpPr>
          <p:cNvPr id="6" name="Dian numeron paikkamerkki 5">
            <a:extLst>
              <a:ext uri="{FF2B5EF4-FFF2-40B4-BE49-F238E27FC236}">
                <a16:creationId xmlns:a16="http://schemas.microsoft.com/office/drawing/2014/main" id="{AED0325C-79C0-B769-4436-642EB8B0E4E5}"/>
              </a:ext>
            </a:extLst>
          </p:cNvPr>
          <p:cNvSpPr>
            <a:spLocks noGrp="1"/>
          </p:cNvSpPr>
          <p:nvPr>
            <p:ph type="sldNum" sz="quarter" idx="12"/>
          </p:nvPr>
        </p:nvSpPr>
        <p:spPr/>
        <p:txBody>
          <a:bodyPr/>
          <a:lstStyle/>
          <a:p>
            <a:fld id="{D404975B-636D-4E0C-AA48-B488677208A3}" type="slidenum">
              <a:rPr lang="fi-FI" smtClean="0"/>
              <a:t>12</a:t>
            </a:fld>
            <a:endParaRPr lang="fi-FI"/>
          </a:p>
        </p:txBody>
      </p:sp>
    </p:spTree>
    <p:extLst>
      <p:ext uri="{BB962C8B-B14F-4D97-AF65-F5344CB8AC3E}">
        <p14:creationId xmlns:p14="http://schemas.microsoft.com/office/powerpoint/2010/main" val="3583197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802F37-065C-E679-C306-7F6F00FA67B3}"/>
              </a:ext>
            </a:extLst>
          </p:cNvPr>
          <p:cNvSpPr>
            <a:spLocks noGrp="1"/>
          </p:cNvSpPr>
          <p:nvPr>
            <p:ph type="title"/>
          </p:nvPr>
        </p:nvSpPr>
        <p:spPr>
          <a:xfrm>
            <a:off x="445483" y="2708920"/>
            <a:ext cx="7837028" cy="806400"/>
          </a:xfrm>
        </p:spPr>
        <p:txBody>
          <a:bodyPr/>
          <a:lstStyle/>
          <a:p>
            <a:pPr algn="ctr"/>
            <a:r>
              <a:rPr lang="fi-FI" sz="3200" dirty="0"/>
              <a:t>Säteilylaki, umpilähteiden käytöstä poisto </a:t>
            </a:r>
            <a:br>
              <a:rPr lang="fi-FI" sz="3200" dirty="0"/>
            </a:br>
            <a:r>
              <a:rPr lang="fi-FI" sz="3200" dirty="0"/>
              <a:t>ja siirtymäaika</a:t>
            </a:r>
          </a:p>
        </p:txBody>
      </p:sp>
      <p:sp>
        <p:nvSpPr>
          <p:cNvPr id="3" name="Päivämäärän paikkamerkki 2">
            <a:extLst>
              <a:ext uri="{FF2B5EF4-FFF2-40B4-BE49-F238E27FC236}">
                <a16:creationId xmlns:a16="http://schemas.microsoft.com/office/drawing/2014/main" id="{614F4BDB-CB56-48F4-E1EE-A339BE917A50}"/>
              </a:ext>
            </a:extLst>
          </p:cNvPr>
          <p:cNvSpPr>
            <a:spLocks noGrp="1"/>
          </p:cNvSpPr>
          <p:nvPr>
            <p:ph type="dt" sz="half" idx="10"/>
          </p:nvPr>
        </p:nvSpPr>
        <p:spPr/>
        <p:txBody>
          <a:bodyPr/>
          <a:lstStyle/>
          <a:p>
            <a:fld id="{B339A831-6611-454D-A5F9-E51867FABBDA}" type="datetime1">
              <a:rPr lang="fi-FI" smtClean="0"/>
              <a:t>14.11.2023</a:t>
            </a:fld>
            <a:endParaRPr lang="fi-FI"/>
          </a:p>
        </p:txBody>
      </p:sp>
      <p:sp>
        <p:nvSpPr>
          <p:cNvPr id="5" name="Dian numeron paikkamerkki 4">
            <a:extLst>
              <a:ext uri="{FF2B5EF4-FFF2-40B4-BE49-F238E27FC236}">
                <a16:creationId xmlns:a16="http://schemas.microsoft.com/office/drawing/2014/main" id="{96A1A838-82C6-E763-FAE4-A715732C20DA}"/>
              </a:ext>
            </a:extLst>
          </p:cNvPr>
          <p:cNvSpPr>
            <a:spLocks noGrp="1"/>
          </p:cNvSpPr>
          <p:nvPr>
            <p:ph type="sldNum" sz="quarter" idx="12"/>
          </p:nvPr>
        </p:nvSpPr>
        <p:spPr/>
        <p:txBody>
          <a:bodyPr/>
          <a:lstStyle/>
          <a:p>
            <a:fld id="{D404975B-636D-4E0C-AA48-B488677208A3}" type="slidenum">
              <a:rPr lang="fi-FI" smtClean="0"/>
              <a:t>2</a:t>
            </a:fld>
            <a:endParaRPr lang="fi-FI"/>
          </a:p>
        </p:txBody>
      </p:sp>
    </p:spTree>
    <p:extLst>
      <p:ext uri="{BB962C8B-B14F-4D97-AF65-F5344CB8AC3E}">
        <p14:creationId xmlns:p14="http://schemas.microsoft.com/office/powerpoint/2010/main" val="2381139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9EC92C-77AD-41ED-84B3-BA08823EC607}"/>
              </a:ext>
            </a:extLst>
          </p:cNvPr>
          <p:cNvSpPr>
            <a:spLocks noGrp="1"/>
          </p:cNvSpPr>
          <p:nvPr>
            <p:ph type="title"/>
          </p:nvPr>
        </p:nvSpPr>
        <p:spPr>
          <a:xfrm>
            <a:off x="608306" y="260648"/>
            <a:ext cx="7927388" cy="929546"/>
          </a:xfrm>
        </p:spPr>
        <p:txBody>
          <a:bodyPr/>
          <a:lstStyle/>
          <a:p>
            <a:r>
              <a:rPr lang="fi-FI" b="0" dirty="0"/>
              <a:t>Säteilylain (859/2018) määräaika umpilähteiden </a:t>
            </a:r>
            <a:r>
              <a:rPr lang="fi-FI" b="0" dirty="0" err="1"/>
              <a:t>käytöstäpoistolle</a:t>
            </a:r>
            <a:endParaRPr lang="fi-FI" b="0" dirty="0"/>
          </a:p>
        </p:txBody>
      </p:sp>
      <p:sp>
        <p:nvSpPr>
          <p:cNvPr id="3" name="Sisällön paikkamerkki 2">
            <a:extLst>
              <a:ext uri="{FF2B5EF4-FFF2-40B4-BE49-F238E27FC236}">
                <a16:creationId xmlns:a16="http://schemas.microsoft.com/office/drawing/2014/main" id="{0DFC2145-5636-4C8A-AE64-E4291DA0B291}"/>
              </a:ext>
            </a:extLst>
          </p:cNvPr>
          <p:cNvSpPr>
            <a:spLocks noGrp="1"/>
          </p:cNvSpPr>
          <p:nvPr>
            <p:ph idx="1"/>
          </p:nvPr>
        </p:nvSpPr>
        <p:spPr>
          <a:xfrm>
            <a:off x="395536" y="1484784"/>
            <a:ext cx="8005969" cy="4392488"/>
          </a:xfrm>
        </p:spPr>
        <p:txBody>
          <a:bodyPr/>
          <a:lstStyle/>
          <a:p>
            <a:r>
              <a:rPr lang="fi-FI" sz="2000" dirty="0"/>
              <a:t>Säteilylain 75 §:ssä säädetään että umpilähde on poistettava käytöstä viimeistään, kun 40 vuotta on kulunut sen vaatimuksenmukaisuuden osoittamisesta. </a:t>
            </a:r>
          </a:p>
          <a:p>
            <a:pPr algn="l"/>
            <a:r>
              <a:rPr lang="fi-FI" sz="2000" dirty="0"/>
              <a:t>Käytöstä poiston mahdollisuuksia ovat umpilähteen </a:t>
            </a:r>
          </a:p>
          <a:p>
            <a:pPr lvl="1"/>
            <a:r>
              <a:rPr lang="fi-FI" sz="1800" dirty="0"/>
              <a:t>palauttaminen sen valmistajalle tai toimittajalle</a:t>
            </a:r>
          </a:p>
          <a:p>
            <a:pPr lvl="1"/>
            <a:r>
              <a:rPr lang="fi-FI" sz="1800" dirty="0"/>
              <a:t>luovuttaminen toiminnanharjoittajalle, jolla on asianmukainen turvallisuuslupa radioaktiivisten jätteiden vastaanottamiseen ja käsittelyyn</a:t>
            </a:r>
          </a:p>
          <a:p>
            <a:pPr algn="l"/>
            <a:r>
              <a:rPr lang="fi-FI" sz="2000" dirty="0"/>
              <a:t>Vaatimuksenmukaisuuden osoittamisella tarkoitetaan käytännössä valmistajan antamaa sertifikaattia, joka osoittaa umpilähteen täyttävän umpilähdestandardin vaatimukset esimerkiksi tiiviyden osalta.</a:t>
            </a:r>
          </a:p>
          <a:p>
            <a:pPr algn="l"/>
            <a:r>
              <a:rPr lang="fi-FI" sz="2000" dirty="0"/>
              <a:t>Siirtymäaika umpilähteiden </a:t>
            </a:r>
            <a:r>
              <a:rPr lang="fi-FI" sz="2000" dirty="0" err="1"/>
              <a:t>käytöstäpoistolle</a:t>
            </a:r>
            <a:r>
              <a:rPr lang="fi-FI" sz="2000" dirty="0"/>
              <a:t> on 5 vuotta säteilylain voimaantulosta eli se päättyy 15.12.2023.</a:t>
            </a:r>
          </a:p>
          <a:p>
            <a:pPr marL="0" indent="0">
              <a:buNone/>
            </a:pPr>
            <a:endParaRPr lang="fi-FI" sz="2000" dirty="0"/>
          </a:p>
        </p:txBody>
      </p:sp>
      <p:sp>
        <p:nvSpPr>
          <p:cNvPr id="6" name="Alatunnisteen paikkamerkki 4">
            <a:extLst>
              <a:ext uri="{FF2B5EF4-FFF2-40B4-BE49-F238E27FC236}">
                <a16:creationId xmlns:a16="http://schemas.microsoft.com/office/drawing/2014/main" id="{CDA36CF0-BB90-B285-3D9D-2FD15F51718C}"/>
              </a:ext>
            </a:extLst>
          </p:cNvPr>
          <p:cNvSpPr>
            <a:spLocks noGrp="1"/>
          </p:cNvSpPr>
          <p:nvPr>
            <p:ph type="ftr" sz="quarter" idx="11"/>
          </p:nvPr>
        </p:nvSpPr>
        <p:spPr>
          <a:xfrm>
            <a:off x="5472000" y="6192000"/>
            <a:ext cx="3281023" cy="180000"/>
          </a:xfrm>
        </p:spPr>
        <p:txBody>
          <a:bodyPr/>
          <a:lstStyle/>
          <a:p>
            <a:r>
              <a:rPr lang="fi-FI" dirty="0"/>
              <a:t>Venla Kuhmonen</a:t>
            </a:r>
          </a:p>
        </p:txBody>
      </p:sp>
      <p:sp>
        <p:nvSpPr>
          <p:cNvPr id="10" name="Tekstiruutu 9">
            <a:extLst>
              <a:ext uri="{FF2B5EF4-FFF2-40B4-BE49-F238E27FC236}">
                <a16:creationId xmlns:a16="http://schemas.microsoft.com/office/drawing/2014/main" id="{CE115C93-9A20-B256-1E0A-42B661BEB708}"/>
              </a:ext>
            </a:extLst>
          </p:cNvPr>
          <p:cNvSpPr txBox="1"/>
          <p:nvPr/>
        </p:nvSpPr>
        <p:spPr>
          <a:xfrm>
            <a:off x="7707602" y="6315597"/>
            <a:ext cx="1045421" cy="230832"/>
          </a:xfrm>
          <a:prstGeom prst="rect">
            <a:avLst/>
          </a:prstGeom>
          <a:noFill/>
        </p:spPr>
        <p:txBody>
          <a:bodyPr wrap="square">
            <a:spAutoFit/>
          </a:bodyPr>
          <a:lstStyle/>
          <a:p>
            <a:pPr algn="r"/>
            <a:fld id="{15AE3EEF-DF41-4C97-8CAE-A31379C2566B}" type="datetime1">
              <a:rPr kumimoji="0" lang="fi-FI" sz="900" b="0" i="0" u="none" strike="noStrike" kern="1200" cap="none" spc="0" normalizeH="0" baseline="0" noProof="0" smtClean="0">
                <a:ln>
                  <a:noFill/>
                </a:ln>
                <a:solidFill>
                  <a:srgbClr val="004C98"/>
                </a:solidFill>
                <a:effectLst/>
                <a:uLnTx/>
                <a:uFillTx/>
                <a:latin typeface="Arial"/>
                <a:ea typeface="+mn-ea"/>
                <a:cs typeface="+mn-cs"/>
              </a:rPr>
              <a:pPr algn="r"/>
              <a:t>14.11.2023</a:t>
            </a:fld>
            <a:endParaRPr lang="fi-FI" dirty="0"/>
          </a:p>
        </p:txBody>
      </p:sp>
    </p:spTree>
    <p:extLst>
      <p:ext uri="{BB962C8B-B14F-4D97-AF65-F5344CB8AC3E}">
        <p14:creationId xmlns:p14="http://schemas.microsoft.com/office/powerpoint/2010/main" val="748462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55FA441-8A8F-54D8-B7CA-8CA88D2602AB}"/>
              </a:ext>
            </a:extLst>
          </p:cNvPr>
          <p:cNvSpPr>
            <a:spLocks noGrp="1"/>
          </p:cNvSpPr>
          <p:nvPr>
            <p:ph type="title"/>
          </p:nvPr>
        </p:nvSpPr>
        <p:spPr>
          <a:xfrm>
            <a:off x="396000" y="309600"/>
            <a:ext cx="8748000" cy="644400"/>
          </a:xfrm>
        </p:spPr>
        <p:txBody>
          <a:bodyPr/>
          <a:lstStyle/>
          <a:p>
            <a:r>
              <a:rPr lang="fi-FI" sz="2400" dirty="0"/>
              <a:t>Kansallisen ydinjätehuollon yhteistyöryhmä (YETI)</a:t>
            </a:r>
          </a:p>
        </p:txBody>
      </p:sp>
      <p:sp>
        <p:nvSpPr>
          <p:cNvPr id="3" name="Sisällön paikkamerkki 2">
            <a:extLst>
              <a:ext uri="{FF2B5EF4-FFF2-40B4-BE49-F238E27FC236}">
                <a16:creationId xmlns:a16="http://schemas.microsoft.com/office/drawing/2014/main" id="{3F34EB79-C82D-3ED5-8E63-9DB0143DAB12}"/>
              </a:ext>
            </a:extLst>
          </p:cNvPr>
          <p:cNvSpPr>
            <a:spLocks noGrp="1"/>
          </p:cNvSpPr>
          <p:nvPr>
            <p:ph idx="1"/>
          </p:nvPr>
        </p:nvSpPr>
        <p:spPr>
          <a:xfrm>
            <a:off x="396000" y="1134000"/>
            <a:ext cx="8116163" cy="4770000"/>
          </a:xfrm>
        </p:spPr>
        <p:txBody>
          <a:bodyPr/>
          <a:lstStyle/>
          <a:p>
            <a:r>
              <a:rPr lang="fi-FI" sz="2000" dirty="0"/>
              <a:t>Työ- ja elinkeinoministeriön 2017 asettama työryhmä, jonka tehtävänä oli selvittää ydinjätteiden ja muiden radioaktiivisten jätteiden huollon tavoitteita, ratkaisuvaihtoehtoja ja kehitystoimenpiteitä Suomessa nykyhetkestä pitkälle tulevaisuuteen.</a:t>
            </a:r>
          </a:p>
          <a:p>
            <a:r>
              <a:rPr lang="fi-FI" sz="2000" dirty="0"/>
              <a:t>Kansallisen ydinjätehuollon yhteistyöryhmän tavoitteena on että kaikesta radioaktiivisesta jätteestä huolehditaan asianmukaisesti ja alan eri toimijoiden välillä on toimiva yhteistyö. </a:t>
            </a:r>
          </a:p>
          <a:p>
            <a:r>
              <a:rPr lang="fi-FI" sz="2000" dirty="0"/>
              <a:t>Ryhmän jäseniä olivat ministeriöiden (TEM, STM, UM ja YM), STUK:n, ydinvoimayhtiöiden (Fortum Power and </a:t>
            </a:r>
            <a:r>
              <a:rPr lang="fi-FI" sz="2000" dirty="0" err="1"/>
              <a:t>Heat</a:t>
            </a:r>
            <a:r>
              <a:rPr lang="fi-FI" sz="2000" dirty="0"/>
              <a:t>, TVO ja </a:t>
            </a:r>
            <a:r>
              <a:rPr lang="fi-FI" sz="2000" dirty="0" err="1"/>
              <a:t>Fennovoima</a:t>
            </a:r>
            <a:r>
              <a:rPr lang="fi-FI" sz="2000" dirty="0"/>
              <a:t>), </a:t>
            </a:r>
            <a:r>
              <a:rPr lang="fi-FI" sz="2000" dirty="0" err="1"/>
              <a:t>Posivan</a:t>
            </a:r>
            <a:r>
              <a:rPr lang="fi-FI" sz="2000" dirty="0"/>
              <a:t>, Teknologian tutkimuskeskus VTT Oy:n ja yliopistojen (HY ja LUT) edustajat.</a:t>
            </a:r>
          </a:p>
          <a:p>
            <a:r>
              <a:rPr lang="fi-FI" sz="2000" dirty="0"/>
              <a:t>Työryhmän tulokset koottiin 2019 ilmestyneeseen loppuraporttiin, jossa työryhmä asetti suosituksia ja ehdotuksia ryhmän jäsenille. Suositusten ja ehdotusten etenemistä seurataan YETI-seurantaryhmässä.</a:t>
            </a:r>
          </a:p>
          <a:p>
            <a:endParaRPr lang="fi-FI" sz="1800" dirty="0"/>
          </a:p>
        </p:txBody>
      </p:sp>
      <p:sp>
        <p:nvSpPr>
          <p:cNvPr id="4" name="Päivämäärän paikkamerkki 3">
            <a:extLst>
              <a:ext uri="{FF2B5EF4-FFF2-40B4-BE49-F238E27FC236}">
                <a16:creationId xmlns:a16="http://schemas.microsoft.com/office/drawing/2014/main" id="{FA14E9CA-E92A-D03C-CDC2-B22A4260E52F}"/>
              </a:ext>
            </a:extLst>
          </p:cNvPr>
          <p:cNvSpPr>
            <a:spLocks noGrp="1"/>
          </p:cNvSpPr>
          <p:nvPr>
            <p:ph type="dt" sz="half" idx="10"/>
          </p:nvPr>
        </p:nvSpPr>
        <p:spPr/>
        <p:txBody>
          <a:bodyPr/>
          <a:lstStyle/>
          <a:p>
            <a:fld id="{15AE3EEF-DF41-4C97-8CAE-A31379C2566B}" type="datetime1">
              <a:rPr lang="fi-FI" smtClean="0"/>
              <a:t>14.11.2023</a:t>
            </a:fld>
            <a:endParaRPr lang="fi-FI" dirty="0"/>
          </a:p>
        </p:txBody>
      </p:sp>
      <p:sp>
        <p:nvSpPr>
          <p:cNvPr id="5" name="Alatunnisteen paikkamerkki 4">
            <a:extLst>
              <a:ext uri="{FF2B5EF4-FFF2-40B4-BE49-F238E27FC236}">
                <a16:creationId xmlns:a16="http://schemas.microsoft.com/office/drawing/2014/main" id="{EF278B46-14F8-9EAF-9746-208363818D0B}"/>
              </a:ext>
            </a:extLst>
          </p:cNvPr>
          <p:cNvSpPr>
            <a:spLocks noGrp="1"/>
          </p:cNvSpPr>
          <p:nvPr>
            <p:ph type="ftr" sz="quarter" idx="11"/>
          </p:nvPr>
        </p:nvSpPr>
        <p:spPr/>
        <p:txBody>
          <a:bodyPr/>
          <a:lstStyle/>
          <a:p>
            <a:r>
              <a:rPr lang="fi-FI" dirty="0"/>
              <a:t>Venla Kuhmonen</a:t>
            </a:r>
          </a:p>
        </p:txBody>
      </p:sp>
      <p:sp>
        <p:nvSpPr>
          <p:cNvPr id="6" name="Dian numeron paikkamerkki 5">
            <a:extLst>
              <a:ext uri="{FF2B5EF4-FFF2-40B4-BE49-F238E27FC236}">
                <a16:creationId xmlns:a16="http://schemas.microsoft.com/office/drawing/2014/main" id="{DEA1F261-5B50-81ED-1DF1-BC24123F07C1}"/>
              </a:ext>
            </a:extLst>
          </p:cNvPr>
          <p:cNvSpPr>
            <a:spLocks noGrp="1"/>
          </p:cNvSpPr>
          <p:nvPr>
            <p:ph type="sldNum" sz="quarter" idx="12"/>
          </p:nvPr>
        </p:nvSpPr>
        <p:spPr/>
        <p:txBody>
          <a:bodyPr/>
          <a:lstStyle/>
          <a:p>
            <a:fld id="{D404975B-636D-4E0C-AA48-B488677208A3}" type="slidenum">
              <a:rPr lang="fi-FI" smtClean="0"/>
              <a:t>4</a:t>
            </a:fld>
            <a:endParaRPr lang="fi-FI"/>
          </a:p>
        </p:txBody>
      </p:sp>
    </p:spTree>
    <p:extLst>
      <p:ext uri="{BB962C8B-B14F-4D97-AF65-F5344CB8AC3E}">
        <p14:creationId xmlns:p14="http://schemas.microsoft.com/office/powerpoint/2010/main" val="63480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55FA441-8A8F-54D8-B7CA-8CA88D2602AB}"/>
              </a:ext>
            </a:extLst>
          </p:cNvPr>
          <p:cNvSpPr>
            <a:spLocks noGrp="1"/>
          </p:cNvSpPr>
          <p:nvPr>
            <p:ph type="title"/>
          </p:nvPr>
        </p:nvSpPr>
        <p:spPr>
          <a:xfrm>
            <a:off x="396000" y="309600"/>
            <a:ext cx="8568487" cy="644400"/>
          </a:xfrm>
        </p:spPr>
        <p:txBody>
          <a:bodyPr/>
          <a:lstStyle/>
          <a:p>
            <a:r>
              <a:rPr lang="fi-FI" sz="2400" dirty="0"/>
              <a:t>Kansallisen ydinjätehuollon yhteistyöryhmä YETI</a:t>
            </a:r>
          </a:p>
        </p:txBody>
      </p:sp>
      <p:sp>
        <p:nvSpPr>
          <p:cNvPr id="3" name="Sisällön paikkamerkki 2">
            <a:extLst>
              <a:ext uri="{FF2B5EF4-FFF2-40B4-BE49-F238E27FC236}">
                <a16:creationId xmlns:a16="http://schemas.microsoft.com/office/drawing/2014/main" id="{3F34EB79-C82D-3ED5-8E63-9DB0143DAB12}"/>
              </a:ext>
            </a:extLst>
          </p:cNvPr>
          <p:cNvSpPr>
            <a:spLocks noGrp="1"/>
          </p:cNvSpPr>
          <p:nvPr>
            <p:ph idx="1"/>
          </p:nvPr>
        </p:nvSpPr>
        <p:spPr>
          <a:xfrm>
            <a:off x="396000" y="1134000"/>
            <a:ext cx="8116163" cy="4770000"/>
          </a:xfrm>
        </p:spPr>
        <p:txBody>
          <a:bodyPr/>
          <a:lstStyle/>
          <a:p>
            <a:r>
              <a:rPr lang="fi-FI" sz="1800" dirty="0"/>
              <a:t>YETI-seurantaryhmässä on käsitelty umpilähteiden </a:t>
            </a:r>
            <a:r>
              <a:rPr lang="fi-FI" sz="1800" dirty="0" err="1"/>
              <a:t>käytöstäpoistoa</a:t>
            </a:r>
            <a:r>
              <a:rPr lang="fi-FI" sz="1800" dirty="0"/>
              <a:t> ja siihen liittyviä tunnistettuja haasteita vuosien 2021-2022 aikana. </a:t>
            </a:r>
          </a:p>
          <a:p>
            <a:r>
              <a:rPr lang="fi-FI" sz="1800" dirty="0"/>
              <a:t>YETI-seurantaryhmässä perustettiin (korkea-aktiivisten)-umpilähteiden </a:t>
            </a:r>
            <a:r>
              <a:rPr lang="fi-FI" sz="1800" dirty="0" err="1"/>
              <a:t>käytöstäpoistoa</a:t>
            </a:r>
            <a:r>
              <a:rPr lang="fi-FI" sz="1800" dirty="0"/>
              <a:t> käsittelevä pienryhmä, jossa on jäseniä </a:t>
            </a:r>
            <a:r>
              <a:rPr lang="fi-FI" sz="1800" dirty="0" err="1"/>
              <a:t>TEM:stä</a:t>
            </a:r>
            <a:r>
              <a:rPr lang="fi-FI" sz="1800" dirty="0"/>
              <a:t>, STUK:sta, Fortumilta, TVO:lta, VTT:ltä ja </a:t>
            </a:r>
            <a:r>
              <a:rPr lang="fi-FI" sz="1800" dirty="0" err="1"/>
              <a:t>Posivasta</a:t>
            </a:r>
            <a:r>
              <a:rPr lang="fi-FI" sz="1800" dirty="0"/>
              <a:t>. Pienryhmä on selvittänyt lähemmin umpilähteiden </a:t>
            </a:r>
            <a:r>
              <a:rPr lang="fi-FI" sz="1800" dirty="0" err="1"/>
              <a:t>käytöstäpoistoon</a:t>
            </a:r>
            <a:r>
              <a:rPr lang="fi-FI" sz="1800" dirty="0"/>
              <a:t> liittyviä kysymyksiä ja etsinyt ratkaisuja, joissa huomioidaan kansallinen osaaminen ja kyvykkyys radioaktiivisten jätteiden käsittelyssä ja loppusijoittamisessa. </a:t>
            </a:r>
          </a:p>
          <a:p>
            <a:r>
              <a:rPr lang="fi-FI" sz="1800" dirty="0"/>
              <a:t>Seurantakokouksessa 16.2.2023 STM esitti STUK:lle pyynnön laatia ehdotus toimenpiteistä tilanteeseen.</a:t>
            </a:r>
          </a:p>
          <a:p>
            <a:r>
              <a:rPr lang="fi-FI" sz="1800" dirty="0"/>
              <a:t>STUK toimitti maaliskuun lopussa 2023 </a:t>
            </a:r>
            <a:r>
              <a:rPr lang="fi-FI" sz="1800" dirty="0" err="1"/>
              <a:t>STM:lle</a:t>
            </a:r>
            <a:r>
              <a:rPr lang="fi-FI" sz="1800" dirty="0"/>
              <a:t> muistion, jossa yhtenä muutosehdotuksena olisi muutos säteilylakiin. Säteilylain muutos olisi sisällöltään sellainen, että STUK voisi myöntää hakemuksesta määräajaksi luvan käyttää umpilähteitä tällä hetkellä asetettua määräaikaa pidempään. Vaatimuksena olisi hakemuksessa osoittaa umpilähteiden olevan eheitä ja kunnossa edelleen.</a:t>
            </a:r>
          </a:p>
          <a:p>
            <a:endParaRPr lang="fi-FI" sz="1800" dirty="0"/>
          </a:p>
        </p:txBody>
      </p:sp>
      <p:sp>
        <p:nvSpPr>
          <p:cNvPr id="4" name="Päivämäärän paikkamerkki 3">
            <a:extLst>
              <a:ext uri="{FF2B5EF4-FFF2-40B4-BE49-F238E27FC236}">
                <a16:creationId xmlns:a16="http://schemas.microsoft.com/office/drawing/2014/main" id="{FA14E9CA-E92A-D03C-CDC2-B22A4260E52F}"/>
              </a:ext>
            </a:extLst>
          </p:cNvPr>
          <p:cNvSpPr>
            <a:spLocks noGrp="1"/>
          </p:cNvSpPr>
          <p:nvPr>
            <p:ph type="dt" sz="half" idx="10"/>
          </p:nvPr>
        </p:nvSpPr>
        <p:spPr/>
        <p:txBody>
          <a:bodyPr/>
          <a:lstStyle/>
          <a:p>
            <a:fld id="{15AE3EEF-DF41-4C97-8CAE-A31379C2566B}" type="datetime1">
              <a:rPr lang="fi-FI" smtClean="0"/>
              <a:t>14.11.2023</a:t>
            </a:fld>
            <a:endParaRPr lang="fi-FI" dirty="0"/>
          </a:p>
        </p:txBody>
      </p:sp>
      <p:sp>
        <p:nvSpPr>
          <p:cNvPr id="5" name="Alatunnisteen paikkamerkki 4">
            <a:extLst>
              <a:ext uri="{FF2B5EF4-FFF2-40B4-BE49-F238E27FC236}">
                <a16:creationId xmlns:a16="http://schemas.microsoft.com/office/drawing/2014/main" id="{EF278B46-14F8-9EAF-9746-208363818D0B}"/>
              </a:ext>
            </a:extLst>
          </p:cNvPr>
          <p:cNvSpPr>
            <a:spLocks noGrp="1"/>
          </p:cNvSpPr>
          <p:nvPr>
            <p:ph type="ftr" sz="quarter" idx="11"/>
          </p:nvPr>
        </p:nvSpPr>
        <p:spPr/>
        <p:txBody>
          <a:bodyPr/>
          <a:lstStyle/>
          <a:p>
            <a:r>
              <a:rPr lang="fi-FI" dirty="0"/>
              <a:t>Venla Kuhmonen</a:t>
            </a:r>
          </a:p>
        </p:txBody>
      </p:sp>
      <p:sp>
        <p:nvSpPr>
          <p:cNvPr id="6" name="Dian numeron paikkamerkki 5">
            <a:extLst>
              <a:ext uri="{FF2B5EF4-FFF2-40B4-BE49-F238E27FC236}">
                <a16:creationId xmlns:a16="http://schemas.microsoft.com/office/drawing/2014/main" id="{DEA1F261-5B50-81ED-1DF1-BC24123F07C1}"/>
              </a:ext>
            </a:extLst>
          </p:cNvPr>
          <p:cNvSpPr>
            <a:spLocks noGrp="1"/>
          </p:cNvSpPr>
          <p:nvPr>
            <p:ph type="sldNum" sz="quarter" idx="12"/>
          </p:nvPr>
        </p:nvSpPr>
        <p:spPr/>
        <p:txBody>
          <a:bodyPr/>
          <a:lstStyle/>
          <a:p>
            <a:fld id="{D404975B-636D-4E0C-AA48-B488677208A3}" type="slidenum">
              <a:rPr lang="fi-FI" smtClean="0"/>
              <a:t>5</a:t>
            </a:fld>
            <a:endParaRPr lang="fi-FI"/>
          </a:p>
        </p:txBody>
      </p:sp>
    </p:spTree>
    <p:extLst>
      <p:ext uri="{BB962C8B-B14F-4D97-AF65-F5344CB8AC3E}">
        <p14:creationId xmlns:p14="http://schemas.microsoft.com/office/powerpoint/2010/main" val="3591758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tsikko 11">
            <a:extLst>
              <a:ext uri="{FF2B5EF4-FFF2-40B4-BE49-F238E27FC236}">
                <a16:creationId xmlns:a16="http://schemas.microsoft.com/office/drawing/2014/main" id="{22321867-596A-46F4-919C-5E3116A2D524}"/>
              </a:ext>
            </a:extLst>
          </p:cNvPr>
          <p:cNvSpPr>
            <a:spLocks noGrp="1"/>
          </p:cNvSpPr>
          <p:nvPr>
            <p:ph type="title"/>
          </p:nvPr>
        </p:nvSpPr>
        <p:spPr>
          <a:xfrm>
            <a:off x="395999" y="309600"/>
            <a:ext cx="8352000" cy="743680"/>
          </a:xfrm>
        </p:spPr>
        <p:txBody>
          <a:bodyPr/>
          <a:lstStyle/>
          <a:p>
            <a:r>
              <a:rPr lang="fi-FI" dirty="0"/>
              <a:t>Käytöstä poistamisen haasteet</a:t>
            </a:r>
          </a:p>
        </p:txBody>
      </p:sp>
      <p:sp>
        <p:nvSpPr>
          <p:cNvPr id="13" name="Sisällön paikkamerkki 12">
            <a:extLst>
              <a:ext uri="{FF2B5EF4-FFF2-40B4-BE49-F238E27FC236}">
                <a16:creationId xmlns:a16="http://schemas.microsoft.com/office/drawing/2014/main" id="{2E298F5F-27CA-4E00-AD79-5D09478EAA4A}"/>
              </a:ext>
            </a:extLst>
          </p:cNvPr>
          <p:cNvSpPr>
            <a:spLocks noGrp="1"/>
          </p:cNvSpPr>
          <p:nvPr>
            <p:ph idx="1"/>
          </p:nvPr>
        </p:nvSpPr>
        <p:spPr>
          <a:xfrm>
            <a:off x="323528" y="1235318"/>
            <a:ext cx="8424471" cy="4653280"/>
          </a:xfrm>
        </p:spPr>
        <p:txBody>
          <a:bodyPr/>
          <a:lstStyle/>
          <a:p>
            <a:r>
              <a:rPr lang="fi-FI" sz="2000" dirty="0"/>
              <a:t>Ensisijainen vaihtoehto on umpilähteen palauttaminen valmistajalle tai toimittajalle</a:t>
            </a:r>
          </a:p>
          <a:p>
            <a:pPr lvl="1"/>
            <a:r>
              <a:rPr lang="fi-FI" sz="1800" dirty="0"/>
              <a:t>Vanhojen umpilähteiden tapauksessa ei yleensä mahdollista</a:t>
            </a:r>
          </a:p>
          <a:p>
            <a:endParaRPr lang="fi-FI" sz="2000" dirty="0"/>
          </a:p>
          <a:p>
            <a:r>
              <a:rPr lang="fi-FI" sz="2000" dirty="0"/>
              <a:t>Kansalliset resurssin käytöstä poistoon ovat niukat</a:t>
            </a:r>
            <a:endParaRPr lang="fi-FI" sz="1800" dirty="0"/>
          </a:p>
          <a:p>
            <a:pPr lvl="1"/>
            <a:r>
              <a:rPr lang="fi-FI" sz="1800" dirty="0"/>
              <a:t>Tällä hetkellä on vain yksi toimija, vastaanottaa umpilähteitä toisilta toiminnanharjoittajilta</a:t>
            </a:r>
          </a:p>
          <a:p>
            <a:pPr lvl="1"/>
            <a:r>
              <a:rPr lang="fi-FI" sz="1800" dirty="0"/>
              <a:t>Kuljetuspalveluiden tarjoajia muutamia (korkea-aktiiviset umpilähteet)</a:t>
            </a:r>
          </a:p>
          <a:p>
            <a:pPr lvl="1"/>
            <a:r>
              <a:rPr lang="fi-FI" sz="1800" dirty="0"/>
              <a:t>Korkea-aktiivisten umpilähteiden purkamiseen loppusijoitusta varten on käytössä rajallisesti välineistöä ja tekijöitä</a:t>
            </a:r>
          </a:p>
          <a:p>
            <a:endParaRPr lang="fi-FI" sz="2000" dirty="0"/>
          </a:p>
          <a:p>
            <a:r>
              <a:rPr lang="fi-FI" sz="2000" dirty="0"/>
              <a:t>Loppusijoitukseen liittyy ratkaisemattomia kysymyksiä</a:t>
            </a:r>
          </a:p>
          <a:p>
            <a:pPr lvl="1"/>
            <a:r>
              <a:rPr lang="fi-FI" sz="1800" dirty="0"/>
              <a:t>Tiettyjen radionuklidien osalta loppusijoitusratkaisua ei ole vielä </a:t>
            </a:r>
          </a:p>
          <a:p>
            <a:pPr lvl="1"/>
            <a:r>
              <a:rPr lang="fi-FI" sz="1800" dirty="0"/>
              <a:t>Käytännössä tällaiset poistettavat umpilähteet jäävät valtion välivarastoon</a:t>
            </a:r>
            <a:endParaRPr lang="fi-FI" sz="1600" dirty="0"/>
          </a:p>
          <a:p>
            <a:pPr lvl="1"/>
            <a:endParaRPr lang="fi-FI" sz="1600" dirty="0"/>
          </a:p>
          <a:p>
            <a:endParaRPr lang="fi-FI" sz="1800" dirty="0"/>
          </a:p>
          <a:p>
            <a:endParaRPr lang="fi-FI" sz="1800" dirty="0"/>
          </a:p>
        </p:txBody>
      </p:sp>
      <p:sp>
        <p:nvSpPr>
          <p:cNvPr id="4" name="Päivämäärän paikkamerkki 3">
            <a:extLst>
              <a:ext uri="{FF2B5EF4-FFF2-40B4-BE49-F238E27FC236}">
                <a16:creationId xmlns:a16="http://schemas.microsoft.com/office/drawing/2014/main" id="{BE2BB5BE-9565-4A53-B907-5AEFF820599D}"/>
              </a:ext>
            </a:extLst>
          </p:cNvPr>
          <p:cNvSpPr>
            <a:spLocks noGrp="1"/>
          </p:cNvSpPr>
          <p:nvPr>
            <p:ph type="dt" sz="half" idx="10"/>
          </p:nvPr>
        </p:nvSpPr>
        <p:spPr/>
        <p:txBody>
          <a:bodyPr/>
          <a:lstStyle/>
          <a:p>
            <a:fld id="{A50ADF1B-CCE5-4948-9534-72FDEDCE7241}" type="datetime1">
              <a:rPr lang="fi-FI" smtClean="0"/>
              <a:t>14.11.2023</a:t>
            </a:fld>
            <a:endParaRPr lang="fi-FI" dirty="0"/>
          </a:p>
        </p:txBody>
      </p:sp>
      <p:sp>
        <p:nvSpPr>
          <p:cNvPr id="5" name="Alatunnisteen paikkamerkki 4">
            <a:extLst>
              <a:ext uri="{FF2B5EF4-FFF2-40B4-BE49-F238E27FC236}">
                <a16:creationId xmlns:a16="http://schemas.microsoft.com/office/drawing/2014/main" id="{BF7683DC-B296-4622-84B3-1E8A7F493C1B}"/>
              </a:ext>
            </a:extLst>
          </p:cNvPr>
          <p:cNvSpPr>
            <a:spLocks noGrp="1"/>
          </p:cNvSpPr>
          <p:nvPr>
            <p:ph type="ftr" sz="quarter" idx="11"/>
          </p:nvPr>
        </p:nvSpPr>
        <p:spPr/>
        <p:txBody>
          <a:bodyPr/>
          <a:lstStyle/>
          <a:p>
            <a:r>
              <a:rPr lang="fi-FI" dirty="0"/>
              <a:t>Venla Kuhmonen</a:t>
            </a:r>
          </a:p>
        </p:txBody>
      </p:sp>
      <p:sp>
        <p:nvSpPr>
          <p:cNvPr id="6" name="Dian numeron paikkamerkki 5">
            <a:extLst>
              <a:ext uri="{FF2B5EF4-FFF2-40B4-BE49-F238E27FC236}">
                <a16:creationId xmlns:a16="http://schemas.microsoft.com/office/drawing/2014/main" id="{5A1226B9-4CE1-45FF-B7E7-0A2746147A55}"/>
              </a:ext>
            </a:extLst>
          </p:cNvPr>
          <p:cNvSpPr>
            <a:spLocks noGrp="1"/>
          </p:cNvSpPr>
          <p:nvPr>
            <p:ph type="sldNum" sz="quarter" idx="12"/>
          </p:nvPr>
        </p:nvSpPr>
        <p:spPr/>
        <p:txBody>
          <a:bodyPr/>
          <a:lstStyle/>
          <a:p>
            <a:fld id="{6A7B0E15-E1BD-48AD-82C8-1A9D4601A4DA}" type="slidenum">
              <a:rPr lang="fi-FI" smtClean="0"/>
              <a:pPr/>
              <a:t>6</a:t>
            </a:fld>
            <a:endParaRPr lang="fi-FI" dirty="0"/>
          </a:p>
        </p:txBody>
      </p:sp>
    </p:spTree>
    <p:extLst>
      <p:ext uri="{BB962C8B-B14F-4D97-AF65-F5344CB8AC3E}">
        <p14:creationId xmlns:p14="http://schemas.microsoft.com/office/powerpoint/2010/main" val="2256222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tsikko 11">
            <a:extLst>
              <a:ext uri="{FF2B5EF4-FFF2-40B4-BE49-F238E27FC236}">
                <a16:creationId xmlns:a16="http://schemas.microsoft.com/office/drawing/2014/main" id="{22321867-596A-46F4-919C-5E3116A2D524}"/>
              </a:ext>
            </a:extLst>
          </p:cNvPr>
          <p:cNvSpPr>
            <a:spLocks noGrp="1"/>
          </p:cNvSpPr>
          <p:nvPr>
            <p:ph type="title"/>
          </p:nvPr>
        </p:nvSpPr>
        <p:spPr/>
        <p:txBody>
          <a:bodyPr/>
          <a:lstStyle/>
          <a:p>
            <a:r>
              <a:rPr lang="fi-FI" dirty="0"/>
              <a:t>Korvaavien umpilähteiden saatavuuteen liittyvät haasteet</a:t>
            </a:r>
          </a:p>
        </p:txBody>
      </p:sp>
      <p:sp>
        <p:nvSpPr>
          <p:cNvPr id="13" name="Sisällön paikkamerkki 12">
            <a:extLst>
              <a:ext uri="{FF2B5EF4-FFF2-40B4-BE49-F238E27FC236}">
                <a16:creationId xmlns:a16="http://schemas.microsoft.com/office/drawing/2014/main" id="{2E298F5F-27CA-4E00-AD79-5D09478EAA4A}"/>
              </a:ext>
            </a:extLst>
          </p:cNvPr>
          <p:cNvSpPr>
            <a:spLocks noGrp="1"/>
          </p:cNvSpPr>
          <p:nvPr>
            <p:ph idx="1"/>
          </p:nvPr>
        </p:nvSpPr>
        <p:spPr>
          <a:xfrm>
            <a:off x="323528" y="1412776"/>
            <a:ext cx="8116163" cy="4284224"/>
          </a:xfrm>
        </p:spPr>
        <p:txBody>
          <a:bodyPr/>
          <a:lstStyle/>
          <a:p>
            <a:r>
              <a:rPr lang="fi-FI" sz="2000" dirty="0"/>
              <a:t>Suuri osa umpilähteissä käytettävistä radioaktiivisista alkuaineista tullut Venäjältä</a:t>
            </a:r>
          </a:p>
          <a:p>
            <a:pPr lvl="1"/>
            <a:r>
              <a:rPr lang="fi-FI" sz="1800" dirty="0"/>
              <a:t>Talouspakotteet ovat tehneet nuklidien ja umpilähteiden hankkimisen hankalaksi tai mahdottomaksi</a:t>
            </a:r>
          </a:p>
          <a:p>
            <a:endParaRPr lang="fi-FI" sz="2000" dirty="0"/>
          </a:p>
          <a:p>
            <a:r>
              <a:rPr lang="fi-FI" sz="2000" dirty="0"/>
              <a:t>Umpilähteiden saatavuus heikentynyt huomattavasti</a:t>
            </a:r>
          </a:p>
          <a:p>
            <a:endParaRPr lang="fi-FI" sz="2000" dirty="0"/>
          </a:p>
          <a:p>
            <a:r>
              <a:rPr lang="fi-FI" sz="2000" dirty="0"/>
              <a:t>Korvaavan umpilähteiden puuttuminen käytännössä johtaa joillain toiminnanharjoittajilla toiminnan lopettamiseen Suomessa</a:t>
            </a:r>
          </a:p>
          <a:p>
            <a:endParaRPr lang="fi-FI" sz="1800" dirty="0"/>
          </a:p>
          <a:p>
            <a:pPr lvl="1"/>
            <a:endParaRPr lang="fi-FI" sz="1600" dirty="0"/>
          </a:p>
          <a:p>
            <a:pPr lvl="1"/>
            <a:endParaRPr lang="fi-FI" sz="1600" dirty="0"/>
          </a:p>
          <a:p>
            <a:endParaRPr lang="fi-FI" sz="1800" dirty="0"/>
          </a:p>
          <a:p>
            <a:endParaRPr lang="fi-FI" sz="1800" dirty="0"/>
          </a:p>
        </p:txBody>
      </p:sp>
      <p:sp>
        <p:nvSpPr>
          <p:cNvPr id="4" name="Päivämäärän paikkamerkki 3">
            <a:extLst>
              <a:ext uri="{FF2B5EF4-FFF2-40B4-BE49-F238E27FC236}">
                <a16:creationId xmlns:a16="http://schemas.microsoft.com/office/drawing/2014/main" id="{BE2BB5BE-9565-4A53-B907-5AEFF820599D}"/>
              </a:ext>
            </a:extLst>
          </p:cNvPr>
          <p:cNvSpPr>
            <a:spLocks noGrp="1"/>
          </p:cNvSpPr>
          <p:nvPr>
            <p:ph type="dt" sz="half" idx="10"/>
          </p:nvPr>
        </p:nvSpPr>
        <p:spPr/>
        <p:txBody>
          <a:bodyPr/>
          <a:lstStyle/>
          <a:p>
            <a:fld id="{A50ADF1B-CCE5-4948-9534-72FDEDCE7241}" type="datetime1">
              <a:rPr lang="fi-FI" smtClean="0"/>
              <a:t>14.11.2023</a:t>
            </a:fld>
            <a:endParaRPr lang="fi-FI" dirty="0"/>
          </a:p>
        </p:txBody>
      </p:sp>
      <p:sp>
        <p:nvSpPr>
          <p:cNvPr id="5" name="Alatunnisteen paikkamerkki 4">
            <a:extLst>
              <a:ext uri="{FF2B5EF4-FFF2-40B4-BE49-F238E27FC236}">
                <a16:creationId xmlns:a16="http://schemas.microsoft.com/office/drawing/2014/main" id="{BF7683DC-B296-4622-84B3-1E8A7F493C1B}"/>
              </a:ext>
            </a:extLst>
          </p:cNvPr>
          <p:cNvSpPr>
            <a:spLocks noGrp="1"/>
          </p:cNvSpPr>
          <p:nvPr>
            <p:ph type="ftr" sz="quarter" idx="11"/>
          </p:nvPr>
        </p:nvSpPr>
        <p:spPr/>
        <p:txBody>
          <a:bodyPr/>
          <a:lstStyle/>
          <a:p>
            <a:r>
              <a:rPr lang="fi-FI" dirty="0"/>
              <a:t>Venla Kuhmonen</a:t>
            </a:r>
          </a:p>
        </p:txBody>
      </p:sp>
      <p:sp>
        <p:nvSpPr>
          <p:cNvPr id="6" name="Dian numeron paikkamerkki 5">
            <a:extLst>
              <a:ext uri="{FF2B5EF4-FFF2-40B4-BE49-F238E27FC236}">
                <a16:creationId xmlns:a16="http://schemas.microsoft.com/office/drawing/2014/main" id="{5A1226B9-4CE1-45FF-B7E7-0A2746147A55}"/>
              </a:ext>
            </a:extLst>
          </p:cNvPr>
          <p:cNvSpPr>
            <a:spLocks noGrp="1"/>
          </p:cNvSpPr>
          <p:nvPr>
            <p:ph type="sldNum" sz="quarter" idx="12"/>
          </p:nvPr>
        </p:nvSpPr>
        <p:spPr/>
        <p:txBody>
          <a:bodyPr/>
          <a:lstStyle/>
          <a:p>
            <a:fld id="{6A7B0E15-E1BD-48AD-82C8-1A9D4601A4DA}" type="slidenum">
              <a:rPr lang="fi-FI" smtClean="0"/>
              <a:pPr/>
              <a:t>7</a:t>
            </a:fld>
            <a:endParaRPr lang="fi-FI" dirty="0"/>
          </a:p>
        </p:txBody>
      </p:sp>
    </p:spTree>
    <p:extLst>
      <p:ext uri="{BB962C8B-B14F-4D97-AF65-F5344CB8AC3E}">
        <p14:creationId xmlns:p14="http://schemas.microsoft.com/office/powerpoint/2010/main" val="20293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802F37-065C-E679-C306-7F6F00FA67B3}"/>
              </a:ext>
            </a:extLst>
          </p:cNvPr>
          <p:cNvSpPr>
            <a:spLocks noGrp="1"/>
          </p:cNvSpPr>
          <p:nvPr>
            <p:ph type="title"/>
          </p:nvPr>
        </p:nvSpPr>
        <p:spPr>
          <a:xfrm>
            <a:off x="407380" y="2348880"/>
            <a:ext cx="8352000" cy="806400"/>
          </a:xfrm>
        </p:spPr>
        <p:txBody>
          <a:bodyPr/>
          <a:lstStyle/>
          <a:p>
            <a:pPr algn="ctr"/>
            <a:r>
              <a:rPr lang="fi-FI" sz="3200" dirty="0"/>
              <a:t>Säteilylain muutoksen valmistelu</a:t>
            </a:r>
          </a:p>
        </p:txBody>
      </p:sp>
      <p:sp>
        <p:nvSpPr>
          <p:cNvPr id="3" name="Päivämäärän paikkamerkki 2">
            <a:extLst>
              <a:ext uri="{FF2B5EF4-FFF2-40B4-BE49-F238E27FC236}">
                <a16:creationId xmlns:a16="http://schemas.microsoft.com/office/drawing/2014/main" id="{614F4BDB-CB56-48F4-E1EE-A339BE917A50}"/>
              </a:ext>
            </a:extLst>
          </p:cNvPr>
          <p:cNvSpPr>
            <a:spLocks noGrp="1"/>
          </p:cNvSpPr>
          <p:nvPr>
            <p:ph type="dt" sz="half" idx="10"/>
          </p:nvPr>
        </p:nvSpPr>
        <p:spPr/>
        <p:txBody>
          <a:bodyPr/>
          <a:lstStyle/>
          <a:p>
            <a:fld id="{B339A831-6611-454D-A5F9-E51867FABBDA}" type="datetime1">
              <a:rPr lang="fi-FI" smtClean="0"/>
              <a:t>14.11.2023</a:t>
            </a:fld>
            <a:endParaRPr lang="fi-FI"/>
          </a:p>
        </p:txBody>
      </p:sp>
      <p:sp>
        <p:nvSpPr>
          <p:cNvPr id="5" name="Dian numeron paikkamerkki 4">
            <a:extLst>
              <a:ext uri="{FF2B5EF4-FFF2-40B4-BE49-F238E27FC236}">
                <a16:creationId xmlns:a16="http://schemas.microsoft.com/office/drawing/2014/main" id="{96A1A838-82C6-E763-FAE4-A715732C20DA}"/>
              </a:ext>
            </a:extLst>
          </p:cNvPr>
          <p:cNvSpPr>
            <a:spLocks noGrp="1"/>
          </p:cNvSpPr>
          <p:nvPr>
            <p:ph type="sldNum" sz="quarter" idx="12"/>
          </p:nvPr>
        </p:nvSpPr>
        <p:spPr/>
        <p:txBody>
          <a:bodyPr/>
          <a:lstStyle/>
          <a:p>
            <a:fld id="{D404975B-636D-4E0C-AA48-B488677208A3}" type="slidenum">
              <a:rPr lang="fi-FI" smtClean="0"/>
              <a:t>8</a:t>
            </a:fld>
            <a:endParaRPr lang="fi-FI"/>
          </a:p>
        </p:txBody>
      </p:sp>
    </p:spTree>
    <p:extLst>
      <p:ext uri="{BB962C8B-B14F-4D97-AF65-F5344CB8AC3E}">
        <p14:creationId xmlns:p14="http://schemas.microsoft.com/office/powerpoint/2010/main" val="321407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55FA441-8A8F-54D8-B7CA-8CA88D2602AB}"/>
              </a:ext>
            </a:extLst>
          </p:cNvPr>
          <p:cNvSpPr>
            <a:spLocks noGrp="1"/>
          </p:cNvSpPr>
          <p:nvPr>
            <p:ph type="title"/>
          </p:nvPr>
        </p:nvSpPr>
        <p:spPr>
          <a:xfrm>
            <a:off x="396000" y="309600"/>
            <a:ext cx="8568487" cy="644400"/>
          </a:xfrm>
        </p:spPr>
        <p:txBody>
          <a:bodyPr/>
          <a:lstStyle/>
          <a:p>
            <a:r>
              <a:rPr lang="fi-FI" sz="2400" dirty="0"/>
              <a:t>Säteilylain muutoksen valmistelu</a:t>
            </a:r>
          </a:p>
        </p:txBody>
      </p:sp>
      <p:sp>
        <p:nvSpPr>
          <p:cNvPr id="3" name="Sisällön paikkamerkki 2">
            <a:extLst>
              <a:ext uri="{FF2B5EF4-FFF2-40B4-BE49-F238E27FC236}">
                <a16:creationId xmlns:a16="http://schemas.microsoft.com/office/drawing/2014/main" id="{3F34EB79-C82D-3ED5-8E63-9DB0143DAB12}"/>
              </a:ext>
            </a:extLst>
          </p:cNvPr>
          <p:cNvSpPr>
            <a:spLocks noGrp="1"/>
          </p:cNvSpPr>
          <p:nvPr>
            <p:ph idx="1"/>
          </p:nvPr>
        </p:nvSpPr>
        <p:spPr>
          <a:xfrm>
            <a:off x="396000" y="1340768"/>
            <a:ext cx="8116163" cy="4563232"/>
          </a:xfrm>
        </p:spPr>
        <p:txBody>
          <a:bodyPr/>
          <a:lstStyle/>
          <a:p>
            <a:r>
              <a:rPr lang="fi-FI" sz="2000" dirty="0"/>
              <a:t>STM aloitti lakimuutoksen valmistelun toukokuussa 2023 </a:t>
            </a:r>
          </a:p>
          <a:p>
            <a:r>
              <a:rPr lang="fi-FI" sz="2000" dirty="0"/>
              <a:t>Hallituksen esitys oli ulkoisilla lausunnoilla 28.6.-17.8.2023</a:t>
            </a:r>
          </a:p>
          <a:p>
            <a:r>
              <a:rPr lang="fi-FI" sz="2000" dirty="0"/>
              <a:t>Lausuntoja saatiin 12 kpl </a:t>
            </a:r>
          </a:p>
          <a:p>
            <a:r>
              <a:rPr lang="fi-FI" sz="2000" dirty="0"/>
              <a:t>Esitystä tarkennettiin joiltain osin saatujen lausuntojen pohjalta ja se siirtyi Eduskunnan käsittelyyn</a:t>
            </a:r>
          </a:p>
          <a:p>
            <a:r>
              <a:rPr lang="fi-FI" sz="2000" dirty="0"/>
              <a:t>Esitys oli työelämä- ja tasa-arvovaliokunnan käsittelyssä 24.10.2023 ja 26.10.2023</a:t>
            </a:r>
          </a:p>
          <a:p>
            <a:r>
              <a:rPr lang="fi-FI" sz="2000" dirty="0"/>
              <a:t>Valiokunta ehdottaa mietinnössään 9.11., että Eduskunta hyväksyy muutosehdotuksen </a:t>
            </a:r>
          </a:p>
          <a:p>
            <a:endParaRPr lang="fi-FI" sz="1800" dirty="0"/>
          </a:p>
        </p:txBody>
      </p:sp>
      <p:sp>
        <p:nvSpPr>
          <p:cNvPr id="4" name="Päivämäärän paikkamerkki 3">
            <a:extLst>
              <a:ext uri="{FF2B5EF4-FFF2-40B4-BE49-F238E27FC236}">
                <a16:creationId xmlns:a16="http://schemas.microsoft.com/office/drawing/2014/main" id="{FA14E9CA-E92A-D03C-CDC2-B22A4260E52F}"/>
              </a:ext>
            </a:extLst>
          </p:cNvPr>
          <p:cNvSpPr>
            <a:spLocks noGrp="1"/>
          </p:cNvSpPr>
          <p:nvPr>
            <p:ph type="dt" sz="half" idx="10"/>
          </p:nvPr>
        </p:nvSpPr>
        <p:spPr/>
        <p:txBody>
          <a:bodyPr/>
          <a:lstStyle/>
          <a:p>
            <a:fld id="{15AE3EEF-DF41-4C97-8CAE-A31379C2566B}" type="datetime1">
              <a:rPr lang="fi-FI" smtClean="0"/>
              <a:t>14.11.2023</a:t>
            </a:fld>
            <a:endParaRPr lang="fi-FI" dirty="0"/>
          </a:p>
        </p:txBody>
      </p:sp>
      <p:sp>
        <p:nvSpPr>
          <p:cNvPr id="5" name="Alatunnisteen paikkamerkki 4">
            <a:extLst>
              <a:ext uri="{FF2B5EF4-FFF2-40B4-BE49-F238E27FC236}">
                <a16:creationId xmlns:a16="http://schemas.microsoft.com/office/drawing/2014/main" id="{EF278B46-14F8-9EAF-9746-208363818D0B}"/>
              </a:ext>
            </a:extLst>
          </p:cNvPr>
          <p:cNvSpPr>
            <a:spLocks noGrp="1"/>
          </p:cNvSpPr>
          <p:nvPr>
            <p:ph type="ftr" sz="quarter" idx="11"/>
          </p:nvPr>
        </p:nvSpPr>
        <p:spPr/>
        <p:txBody>
          <a:bodyPr/>
          <a:lstStyle/>
          <a:p>
            <a:r>
              <a:rPr lang="fi-FI" dirty="0"/>
              <a:t>Venla Kuhmonen</a:t>
            </a:r>
          </a:p>
        </p:txBody>
      </p:sp>
      <p:sp>
        <p:nvSpPr>
          <p:cNvPr id="6" name="Dian numeron paikkamerkki 5">
            <a:extLst>
              <a:ext uri="{FF2B5EF4-FFF2-40B4-BE49-F238E27FC236}">
                <a16:creationId xmlns:a16="http://schemas.microsoft.com/office/drawing/2014/main" id="{DEA1F261-5B50-81ED-1DF1-BC24123F07C1}"/>
              </a:ext>
            </a:extLst>
          </p:cNvPr>
          <p:cNvSpPr>
            <a:spLocks noGrp="1"/>
          </p:cNvSpPr>
          <p:nvPr>
            <p:ph type="sldNum" sz="quarter" idx="12"/>
          </p:nvPr>
        </p:nvSpPr>
        <p:spPr/>
        <p:txBody>
          <a:bodyPr/>
          <a:lstStyle/>
          <a:p>
            <a:fld id="{D404975B-636D-4E0C-AA48-B488677208A3}" type="slidenum">
              <a:rPr lang="fi-FI" smtClean="0"/>
              <a:t>9</a:t>
            </a:fld>
            <a:endParaRPr lang="fi-FI"/>
          </a:p>
        </p:txBody>
      </p:sp>
    </p:spTree>
    <p:extLst>
      <p:ext uri="{BB962C8B-B14F-4D97-AF65-F5344CB8AC3E}">
        <p14:creationId xmlns:p14="http://schemas.microsoft.com/office/powerpoint/2010/main" val="2570377783"/>
      </p:ext>
    </p:extLst>
  </p:cSld>
  <p:clrMapOvr>
    <a:masterClrMapping/>
  </p:clrMapOvr>
</p:sld>
</file>

<file path=ppt/theme/theme1.xml><?xml version="1.0" encoding="utf-8"?>
<a:theme xmlns:a="http://schemas.openxmlformats.org/drawingml/2006/main" name="STUK">
  <a:themeElements>
    <a:clrScheme name="STUK">
      <a:dk1>
        <a:srgbClr val="000000"/>
      </a:dk1>
      <a:lt1>
        <a:sysClr val="window" lastClr="FFFFFF"/>
      </a:lt1>
      <a:dk2>
        <a:srgbClr val="0066B3"/>
      </a:dk2>
      <a:lt2>
        <a:srgbClr val="C99AC6"/>
      </a:lt2>
      <a:accent1>
        <a:srgbClr val="0066B3"/>
      </a:accent1>
      <a:accent2>
        <a:srgbClr val="50C2BF"/>
      </a:accent2>
      <a:accent3>
        <a:srgbClr val="F48480"/>
      </a:accent3>
      <a:accent4>
        <a:srgbClr val="FCBA61"/>
      </a:accent4>
      <a:accent5>
        <a:srgbClr val="6ECFF6"/>
      </a:accent5>
      <a:accent6>
        <a:srgbClr val="94CC80"/>
      </a:accent6>
      <a:hlink>
        <a:srgbClr val="50C2BF"/>
      </a:hlink>
      <a:folHlink>
        <a:srgbClr val="999999"/>
      </a:folHlink>
    </a:clrScheme>
    <a:fontScheme name="STUK PP">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STUK PowerPoint-esitysmalli.potx" id="{2EFCB314-A692-4AE2-94EC-1583D1732994}" vid="{DB9E7586-1B1C-4B47-BF8D-A3D8ED71FAB1}"/>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STUK PowerPoint-esitysmalli</Template>
  <TotalTime>635</TotalTime>
  <Words>775</Words>
  <Application>Microsoft Office PowerPoint</Application>
  <PresentationFormat>Näytössä katseltava diaesitys (4:3)</PresentationFormat>
  <Paragraphs>95</Paragraphs>
  <Slides>12</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12</vt:i4>
      </vt:variant>
    </vt:vector>
  </HeadingPairs>
  <TitlesOfParts>
    <vt:vector size="16" baseType="lpstr">
      <vt:lpstr>Arial</vt:lpstr>
      <vt:lpstr>Arial Black</vt:lpstr>
      <vt:lpstr>Calibri</vt:lpstr>
      <vt:lpstr>STUK</vt:lpstr>
      <vt:lpstr>Umpilähteiden käytön jatkaminen – säteilylain 75 § muuttaminen</vt:lpstr>
      <vt:lpstr>Säteilylaki, umpilähteiden käytöstä poisto  ja siirtymäaika</vt:lpstr>
      <vt:lpstr>Säteilylain (859/2018) määräaika umpilähteiden käytöstäpoistolle</vt:lpstr>
      <vt:lpstr>Kansallisen ydinjätehuollon yhteistyöryhmä (YETI)</vt:lpstr>
      <vt:lpstr>Kansallisen ydinjätehuollon yhteistyöryhmä YETI</vt:lpstr>
      <vt:lpstr>Käytöstä poistamisen haasteet</vt:lpstr>
      <vt:lpstr>Korvaavien umpilähteiden saatavuuteen liittyvät haasteet</vt:lpstr>
      <vt:lpstr>Säteilylain muutoksen valmistelu</vt:lpstr>
      <vt:lpstr>Säteilylain muutoksen valmistelu</vt:lpstr>
      <vt:lpstr>Lakimuutoksen sisältö</vt:lpstr>
      <vt:lpstr>Lakimuutoksen sisältö</vt:lpstr>
      <vt:lpstr>Jatkoajan myöntäminen umpilähteen käyttöön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Säteilylain 75 § muuttaminen</dc:title>
  <dc:creator>Alaranta Jussi (STUK)</dc:creator>
  <cp:lastModifiedBy>Ruutu Aino (STUK)</cp:lastModifiedBy>
  <cp:revision>23</cp:revision>
  <dcterms:created xsi:type="dcterms:W3CDTF">2023-10-20T07:53:19Z</dcterms:created>
  <dcterms:modified xsi:type="dcterms:W3CDTF">2023-11-14T09:20:57Z</dcterms:modified>
</cp:coreProperties>
</file>